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39" r:id="rId4"/>
  </p:sldMasterIdLst>
  <p:notesMasterIdLst>
    <p:notesMasterId r:id="rId22"/>
  </p:notesMasterIdLst>
  <p:sldIdLst>
    <p:sldId id="256" r:id="rId5"/>
    <p:sldId id="257" r:id="rId6"/>
    <p:sldId id="258" r:id="rId7"/>
    <p:sldId id="270" r:id="rId8"/>
    <p:sldId id="274" r:id="rId9"/>
    <p:sldId id="271" r:id="rId10"/>
    <p:sldId id="272" r:id="rId11"/>
    <p:sldId id="273" r:id="rId12"/>
    <p:sldId id="275" r:id="rId13"/>
    <p:sldId id="277" r:id="rId14"/>
    <p:sldId id="278" r:id="rId15"/>
    <p:sldId id="280" r:id="rId16"/>
    <p:sldId id="276" r:id="rId17"/>
    <p:sldId id="281" r:id="rId18"/>
    <p:sldId id="283" r:id="rId19"/>
    <p:sldId id="282" r:id="rId20"/>
    <p:sldId id="264" r:id="rId2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A1C24-173F-4AC8-927B-D57FFBCAE743}" v="31" dt="2022-01-09T11:17:21.782"/>
    <p1510:client id="{BFD6793F-4925-B26C-0C14-65E53759A9B6}" v="2" dt="2022-01-09T11:51:00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áng Nguyễn" userId="fd0fd1302795f84b" providerId="LiveId" clId="{1C32BC63-39FB-4FF7-B889-128549823B20}"/>
    <pc:docChg chg="undo custSel addSld delSld modSld">
      <pc:chgData name="Sáng Nguyễn" userId="fd0fd1302795f84b" providerId="LiveId" clId="{1C32BC63-39FB-4FF7-B889-128549823B20}" dt="2021-11-28T19:32:59.073" v="6153" actId="14100"/>
      <pc:docMkLst>
        <pc:docMk/>
      </pc:docMkLst>
      <pc:sldChg chg="modSp mod">
        <pc:chgData name="Sáng Nguyễn" userId="fd0fd1302795f84b" providerId="LiveId" clId="{1C32BC63-39FB-4FF7-B889-128549823B20}" dt="2021-11-28T17:32:37.257" v="141" actId="20577"/>
        <pc:sldMkLst>
          <pc:docMk/>
          <pc:sldMk cId="0" sldId="257"/>
        </pc:sldMkLst>
        <pc:spChg chg="mod">
          <ac:chgData name="Sáng Nguyễn" userId="fd0fd1302795f84b" providerId="LiveId" clId="{1C32BC63-39FB-4FF7-B889-128549823B20}" dt="2021-11-28T17:28:23.639" v="64" actId="20577"/>
          <ac:spMkLst>
            <pc:docMk/>
            <pc:sldMk cId="0" sldId="257"/>
            <ac:spMk id="2" creationId="{AE4C5653-31A6-4B7E-8919-545412C51A21}"/>
          </ac:spMkLst>
        </pc:spChg>
        <pc:spChg chg="mod">
          <ac:chgData name="Sáng Nguyễn" userId="fd0fd1302795f84b" providerId="LiveId" clId="{1C32BC63-39FB-4FF7-B889-128549823B20}" dt="2021-11-28T17:32:37.257" v="141" actId="20577"/>
          <ac:spMkLst>
            <pc:docMk/>
            <pc:sldMk cId="0" sldId="257"/>
            <ac:spMk id="3" creationId="{72C22F34-D876-4134-825D-AC00B939E81D}"/>
          </ac:spMkLst>
        </pc:spChg>
      </pc:sldChg>
      <pc:sldChg chg="modSp mod">
        <pc:chgData name="Sáng Nguyễn" userId="fd0fd1302795f84b" providerId="LiveId" clId="{1C32BC63-39FB-4FF7-B889-128549823B20}" dt="2021-11-28T17:59:54.962" v="655" actId="20577"/>
        <pc:sldMkLst>
          <pc:docMk/>
          <pc:sldMk cId="0" sldId="258"/>
        </pc:sldMkLst>
        <pc:spChg chg="mod">
          <ac:chgData name="Sáng Nguyễn" userId="fd0fd1302795f84b" providerId="LiveId" clId="{1C32BC63-39FB-4FF7-B889-128549823B20}" dt="2021-11-28T17:59:54.962" v="655" actId="20577"/>
          <ac:spMkLst>
            <pc:docMk/>
            <pc:sldMk cId="0" sldId="258"/>
            <ac:spMk id="311" creationId="{00000000-0000-0000-0000-000000000000}"/>
          </ac:spMkLst>
        </pc:spChg>
      </pc:sldChg>
      <pc:sldChg chg="del">
        <pc:chgData name="Sáng Nguyễn" userId="fd0fd1302795f84b" providerId="LiveId" clId="{1C32BC63-39FB-4FF7-B889-128549823B20}" dt="2021-11-28T17:33:07.907" v="155" actId="47"/>
        <pc:sldMkLst>
          <pc:docMk/>
          <pc:sldMk cId="3446652699" sldId="265"/>
        </pc:sldMkLst>
      </pc:sldChg>
      <pc:sldChg chg="del">
        <pc:chgData name="Sáng Nguyễn" userId="fd0fd1302795f84b" providerId="LiveId" clId="{1C32BC63-39FB-4FF7-B889-128549823B20}" dt="2021-11-28T17:33:06.418" v="154" actId="47"/>
        <pc:sldMkLst>
          <pc:docMk/>
          <pc:sldMk cId="3839141819" sldId="266"/>
        </pc:sldMkLst>
      </pc:sldChg>
      <pc:sldChg chg="del">
        <pc:chgData name="Sáng Nguyễn" userId="fd0fd1302795f84b" providerId="LiveId" clId="{1C32BC63-39FB-4FF7-B889-128549823B20}" dt="2021-11-28T17:33:01.396" v="148" actId="47"/>
        <pc:sldMkLst>
          <pc:docMk/>
          <pc:sldMk cId="1141480491" sldId="268"/>
        </pc:sldMkLst>
      </pc:sldChg>
      <pc:sldChg chg="del">
        <pc:chgData name="Sáng Nguyễn" userId="fd0fd1302795f84b" providerId="LiveId" clId="{1C32BC63-39FB-4FF7-B889-128549823B20}" dt="2021-11-28T17:33:09.806" v="156" actId="47"/>
        <pc:sldMkLst>
          <pc:docMk/>
          <pc:sldMk cId="1437073060" sldId="269"/>
        </pc:sldMkLst>
      </pc:sldChg>
      <pc:sldChg chg="addSp modSp mod">
        <pc:chgData name="Sáng Nguyễn" userId="fd0fd1302795f84b" providerId="LiveId" clId="{1C32BC63-39FB-4FF7-B889-128549823B20}" dt="2021-11-28T18:41:26.440" v="2668" actId="1076"/>
        <pc:sldMkLst>
          <pc:docMk/>
          <pc:sldMk cId="4288044290" sldId="270"/>
        </pc:sldMkLst>
        <pc:spChg chg="mod">
          <ac:chgData name="Sáng Nguyễn" userId="fd0fd1302795f84b" providerId="LiveId" clId="{1C32BC63-39FB-4FF7-B889-128549823B20}" dt="2021-11-28T17:58:28.859" v="484" actId="20577"/>
          <ac:spMkLst>
            <pc:docMk/>
            <pc:sldMk cId="4288044290" sldId="270"/>
            <ac:spMk id="3" creationId="{6D8ABFA5-DEF6-428A-BD2E-F8F45DA25DC5}"/>
          </ac:spMkLst>
        </pc:spChg>
        <pc:spChg chg="add mod">
          <ac:chgData name="Sáng Nguyễn" userId="fd0fd1302795f84b" providerId="LiveId" clId="{1C32BC63-39FB-4FF7-B889-128549823B20}" dt="2021-11-28T18:38:08.260" v="2327" actId="1076"/>
          <ac:spMkLst>
            <pc:docMk/>
            <pc:sldMk cId="4288044290" sldId="270"/>
            <ac:spMk id="4" creationId="{181704B6-19D7-4354-81AC-BF9C919F3468}"/>
          </ac:spMkLst>
        </pc:spChg>
        <pc:spChg chg="add mod">
          <ac:chgData name="Sáng Nguyễn" userId="fd0fd1302795f84b" providerId="LiveId" clId="{1C32BC63-39FB-4FF7-B889-128549823B20}" dt="2021-11-28T18:40:10.556" v="2661" actId="20577"/>
          <ac:spMkLst>
            <pc:docMk/>
            <pc:sldMk cId="4288044290" sldId="270"/>
            <ac:spMk id="7" creationId="{1539D9B6-447F-47FC-9D1E-D4DA3ACAA147}"/>
          </ac:spMkLst>
        </pc:spChg>
        <pc:spChg chg="mod">
          <ac:chgData name="Sáng Nguyễn" userId="fd0fd1302795f84b" providerId="LiveId" clId="{1C32BC63-39FB-4FF7-B889-128549823B20}" dt="2021-11-28T18:38:04.601" v="2326" actId="20577"/>
          <ac:spMkLst>
            <pc:docMk/>
            <pc:sldMk cId="4288044290" sldId="270"/>
            <ac:spMk id="311" creationId="{00000000-0000-0000-0000-000000000000}"/>
          </ac:spMkLst>
        </pc:spChg>
        <pc:picChg chg="add mod">
          <ac:chgData name="Sáng Nguyễn" userId="fd0fd1302795f84b" providerId="LiveId" clId="{1C32BC63-39FB-4FF7-B889-128549823B20}" dt="2021-11-28T18:41:26.440" v="2668" actId="1076"/>
          <ac:picMkLst>
            <pc:docMk/>
            <pc:sldMk cId="4288044290" sldId="270"/>
            <ac:picMk id="2" creationId="{274BA9AD-789D-43CB-8252-912403C73D27}"/>
          </ac:picMkLst>
        </pc:picChg>
        <pc:picChg chg="add mod">
          <ac:chgData name="Sáng Nguyễn" userId="fd0fd1302795f84b" providerId="LiveId" clId="{1C32BC63-39FB-4FF7-B889-128549823B20}" dt="2021-11-28T18:41:19.957" v="2667" actId="1076"/>
          <ac:picMkLst>
            <pc:docMk/>
            <pc:sldMk cId="4288044290" sldId="270"/>
            <ac:picMk id="5" creationId="{3582B02B-8241-4BFA-BF06-84F8739CEFC1}"/>
          </ac:picMkLst>
        </pc:picChg>
      </pc:sldChg>
      <pc:sldChg chg="addSp delSp modSp mod">
        <pc:chgData name="Sáng Nguyễn" userId="fd0fd1302795f84b" providerId="LiveId" clId="{1C32BC63-39FB-4FF7-B889-128549823B20}" dt="2021-11-28T19:22:53.645" v="5577" actId="113"/>
        <pc:sldMkLst>
          <pc:docMk/>
          <pc:sldMk cId="1910740748" sldId="271"/>
        </pc:sldMkLst>
        <pc:spChg chg="mod">
          <ac:chgData name="Sáng Nguyễn" userId="fd0fd1302795f84b" providerId="LiveId" clId="{1C32BC63-39FB-4FF7-B889-128549823B20}" dt="2021-11-28T17:59:22.446" v="592" actId="20577"/>
          <ac:spMkLst>
            <pc:docMk/>
            <pc:sldMk cId="1910740748" sldId="271"/>
            <ac:spMk id="3" creationId="{6D8ABFA5-DEF6-428A-BD2E-F8F45DA25DC5}"/>
          </ac:spMkLst>
        </pc:spChg>
        <pc:spChg chg="add del">
          <ac:chgData name="Sáng Nguyễn" userId="fd0fd1302795f84b" providerId="LiveId" clId="{1C32BC63-39FB-4FF7-B889-128549823B20}" dt="2021-11-28T18:26:12.537" v="1202" actId="11529"/>
          <ac:spMkLst>
            <pc:docMk/>
            <pc:sldMk cId="1910740748" sldId="271"/>
            <ac:spMk id="9" creationId="{BB60A7DC-8E86-49F5-BDBA-D2F3A93D127A}"/>
          </ac:spMkLst>
        </pc:spChg>
        <pc:spChg chg="add mod">
          <ac:chgData name="Sáng Nguyễn" userId="fd0fd1302795f84b" providerId="LiveId" clId="{1C32BC63-39FB-4FF7-B889-128549823B20}" dt="2021-11-28T18:26:30.077" v="1204" actId="1076"/>
          <ac:spMkLst>
            <pc:docMk/>
            <pc:sldMk cId="1910740748" sldId="271"/>
            <ac:spMk id="10" creationId="{DEC4F0D6-7930-41D6-8B49-B097327BC49B}"/>
          </ac:spMkLst>
        </pc:spChg>
        <pc:spChg chg="add mod">
          <ac:chgData name="Sáng Nguyễn" userId="fd0fd1302795f84b" providerId="LiveId" clId="{1C32BC63-39FB-4FF7-B889-128549823B20}" dt="2021-11-28T18:27:50.839" v="1303" actId="20577"/>
          <ac:spMkLst>
            <pc:docMk/>
            <pc:sldMk cId="1910740748" sldId="271"/>
            <ac:spMk id="11" creationId="{D365B725-34ED-41B8-A9F1-26BBEB7D9564}"/>
          </ac:spMkLst>
        </pc:spChg>
        <pc:spChg chg="mod">
          <ac:chgData name="Sáng Nguyễn" userId="fd0fd1302795f84b" providerId="LiveId" clId="{1C32BC63-39FB-4FF7-B889-128549823B20}" dt="2021-11-28T19:22:53.645" v="5577" actId="113"/>
          <ac:spMkLst>
            <pc:docMk/>
            <pc:sldMk cId="1910740748" sldId="271"/>
            <ac:spMk id="311" creationId="{00000000-0000-0000-0000-000000000000}"/>
          </ac:spMkLst>
        </pc:spChg>
        <pc:picChg chg="add mod">
          <ac:chgData name="Sáng Nguyễn" userId="fd0fd1302795f84b" providerId="LiveId" clId="{1C32BC63-39FB-4FF7-B889-128549823B20}" dt="2021-11-28T18:24:32.009" v="1189" actId="1076"/>
          <ac:picMkLst>
            <pc:docMk/>
            <pc:sldMk cId="1910740748" sldId="271"/>
            <ac:picMk id="4" creationId="{80B42844-9B13-460C-A4C1-4B84810D1759}"/>
          </ac:picMkLst>
        </pc:picChg>
        <pc:picChg chg="add mod">
          <ac:chgData name="Sáng Nguyễn" userId="fd0fd1302795f84b" providerId="LiveId" clId="{1C32BC63-39FB-4FF7-B889-128549823B20}" dt="2021-11-28T18:24:44.159" v="1195" actId="1076"/>
          <ac:picMkLst>
            <pc:docMk/>
            <pc:sldMk cId="1910740748" sldId="271"/>
            <ac:picMk id="6" creationId="{9F74735B-E034-4D9A-BC7F-C817CFD38569}"/>
          </ac:picMkLst>
        </pc:picChg>
        <pc:picChg chg="add mod">
          <ac:chgData name="Sáng Nguyễn" userId="fd0fd1302795f84b" providerId="LiveId" clId="{1C32BC63-39FB-4FF7-B889-128549823B20}" dt="2021-11-28T18:24:41.837" v="1193" actId="14100"/>
          <ac:picMkLst>
            <pc:docMk/>
            <pc:sldMk cId="1910740748" sldId="271"/>
            <ac:picMk id="8" creationId="{60301CD9-EC88-4CD8-9BDE-60843398C6EC}"/>
          </ac:picMkLst>
        </pc:picChg>
      </pc:sldChg>
      <pc:sldChg chg="del">
        <pc:chgData name="Sáng Nguyễn" userId="fd0fd1302795f84b" providerId="LiveId" clId="{1C32BC63-39FB-4FF7-B889-128549823B20}" dt="2021-11-28T17:32:59.314" v="147" actId="47"/>
        <pc:sldMkLst>
          <pc:docMk/>
          <pc:sldMk cId="1976301128" sldId="272"/>
        </pc:sldMkLst>
      </pc:sldChg>
      <pc:sldChg chg="modSp add mod">
        <pc:chgData name="Sáng Nguyễn" userId="fd0fd1302795f84b" providerId="LiveId" clId="{1C32BC63-39FB-4FF7-B889-128549823B20}" dt="2021-11-28T19:32:43.388" v="6152" actId="255"/>
        <pc:sldMkLst>
          <pc:docMk/>
          <pc:sldMk cId="3463391687" sldId="272"/>
        </pc:sldMkLst>
        <pc:spChg chg="mod">
          <ac:chgData name="Sáng Nguyễn" userId="fd0fd1302795f84b" providerId="LiveId" clId="{1C32BC63-39FB-4FF7-B889-128549823B20}" dt="2021-11-28T19:32:43.388" v="6152" actId="255"/>
          <ac:spMkLst>
            <pc:docMk/>
            <pc:sldMk cId="3463391687" sldId="272"/>
            <ac:spMk id="311" creationId="{00000000-0000-0000-0000-000000000000}"/>
          </ac:spMkLst>
        </pc:spChg>
      </pc:sldChg>
      <pc:sldChg chg="addSp delSp modSp add mod">
        <pc:chgData name="Sáng Nguyễn" userId="fd0fd1302795f84b" providerId="LiveId" clId="{1C32BC63-39FB-4FF7-B889-128549823B20}" dt="2021-11-28T19:04:26.351" v="4199" actId="20577"/>
        <pc:sldMkLst>
          <pc:docMk/>
          <pc:sldMk cId="621171744" sldId="273"/>
        </pc:sldMkLst>
        <pc:spChg chg="mod">
          <ac:chgData name="Sáng Nguyễn" userId="fd0fd1302795f84b" providerId="LiveId" clId="{1C32BC63-39FB-4FF7-B889-128549823B20}" dt="2021-11-28T19:04:26.351" v="4199" actId="20577"/>
          <ac:spMkLst>
            <pc:docMk/>
            <pc:sldMk cId="621171744" sldId="273"/>
            <ac:spMk id="3" creationId="{6D8ABFA5-DEF6-428A-BD2E-F8F45DA25DC5}"/>
          </ac:spMkLst>
        </pc:spChg>
        <pc:spChg chg="add del">
          <ac:chgData name="Sáng Nguyễn" userId="fd0fd1302795f84b" providerId="LiveId" clId="{1C32BC63-39FB-4FF7-B889-128549823B20}" dt="2021-11-28T18:00:13.741" v="658" actId="22"/>
          <ac:spMkLst>
            <pc:docMk/>
            <pc:sldMk cId="621171744" sldId="273"/>
            <ac:spMk id="6" creationId="{C399321C-2147-4D85-9A86-5ACBEB3DCEAA}"/>
          </ac:spMkLst>
        </pc:spChg>
        <pc:spChg chg="add del">
          <ac:chgData name="Sáng Nguyễn" userId="fd0fd1302795f84b" providerId="LiveId" clId="{1C32BC63-39FB-4FF7-B889-128549823B20}" dt="2021-11-28T18:00:18.090" v="660" actId="22"/>
          <ac:spMkLst>
            <pc:docMk/>
            <pc:sldMk cId="621171744" sldId="273"/>
            <ac:spMk id="8" creationId="{21C9A425-1449-4A1B-8E31-ECBA67616DAF}"/>
          </ac:spMkLst>
        </pc:spChg>
        <pc:spChg chg="mod">
          <ac:chgData name="Sáng Nguyễn" userId="fd0fd1302795f84b" providerId="LiveId" clId="{1C32BC63-39FB-4FF7-B889-128549823B20}" dt="2021-11-28T19:03:09.253" v="4162" actId="113"/>
          <ac:spMkLst>
            <pc:docMk/>
            <pc:sldMk cId="621171744" sldId="273"/>
            <ac:spMk id="311" creationId="{00000000-0000-0000-0000-000000000000}"/>
          </ac:spMkLst>
        </pc:spChg>
        <pc:picChg chg="add mod">
          <ac:chgData name="Sáng Nguyễn" userId="fd0fd1302795f84b" providerId="LiveId" clId="{1C32BC63-39FB-4FF7-B889-128549823B20}" dt="2021-11-28T19:00:15.660" v="3780" actId="1076"/>
          <ac:picMkLst>
            <pc:docMk/>
            <pc:sldMk cId="621171744" sldId="273"/>
            <ac:picMk id="7" creationId="{D2D4D2A1-B799-4CE9-95FA-57EDDE359458}"/>
          </ac:picMkLst>
        </pc:picChg>
      </pc:sldChg>
      <pc:sldChg chg="del">
        <pc:chgData name="Sáng Nguyễn" userId="fd0fd1302795f84b" providerId="LiveId" clId="{1C32BC63-39FB-4FF7-B889-128549823B20}" dt="2021-11-28T17:32:58.462" v="146" actId="47"/>
        <pc:sldMkLst>
          <pc:docMk/>
          <pc:sldMk cId="2825636093" sldId="273"/>
        </pc:sldMkLst>
      </pc:sldChg>
      <pc:sldChg chg="del">
        <pc:chgData name="Sáng Nguyễn" userId="fd0fd1302795f84b" providerId="LiveId" clId="{1C32BC63-39FB-4FF7-B889-128549823B20}" dt="2021-11-28T17:32:57.448" v="145" actId="47"/>
        <pc:sldMkLst>
          <pc:docMk/>
          <pc:sldMk cId="157203092" sldId="274"/>
        </pc:sldMkLst>
      </pc:sldChg>
      <pc:sldChg chg="addSp delSp modSp add mod setBg setClrOvrMap">
        <pc:chgData name="Sáng Nguyễn" userId="fd0fd1302795f84b" providerId="LiveId" clId="{1C32BC63-39FB-4FF7-B889-128549823B20}" dt="2021-11-28T18:51:05.613" v="3551" actId="20577"/>
        <pc:sldMkLst>
          <pc:docMk/>
          <pc:sldMk cId="3568812228" sldId="274"/>
        </pc:sldMkLst>
        <pc:spChg chg="mod">
          <ac:chgData name="Sáng Nguyễn" userId="fd0fd1302795f84b" providerId="LiveId" clId="{1C32BC63-39FB-4FF7-B889-128549823B20}" dt="2021-11-28T18:50:22.456" v="3544" actId="255"/>
          <ac:spMkLst>
            <pc:docMk/>
            <pc:sldMk cId="3568812228" sldId="274"/>
            <ac:spMk id="3" creationId="{6D8ABFA5-DEF6-428A-BD2E-F8F45DA25DC5}"/>
          </ac:spMkLst>
        </pc:spChg>
        <pc:spChg chg="del">
          <ac:chgData name="Sáng Nguyễn" userId="fd0fd1302795f84b" providerId="LiveId" clId="{1C32BC63-39FB-4FF7-B889-128549823B20}" dt="2021-11-28T18:42:12.106" v="2671" actId="478"/>
          <ac:spMkLst>
            <pc:docMk/>
            <pc:sldMk cId="3568812228" sldId="274"/>
            <ac:spMk id="4" creationId="{181704B6-19D7-4354-81AC-BF9C919F3468}"/>
          </ac:spMkLst>
        </pc:spChg>
        <pc:spChg chg="mod">
          <ac:chgData name="Sáng Nguyễn" userId="fd0fd1302795f84b" providerId="LiveId" clId="{1C32BC63-39FB-4FF7-B889-128549823B20}" dt="2021-11-28T18:47:16.445" v="3223" actId="1076"/>
          <ac:spMkLst>
            <pc:docMk/>
            <pc:sldMk cId="3568812228" sldId="274"/>
            <ac:spMk id="7" creationId="{1539D9B6-447F-47FC-9D1E-D4DA3ACAA147}"/>
          </ac:spMkLst>
        </pc:spChg>
        <pc:spChg chg="ad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124" creationId="{9AA72BD9-2C5A-4EDC-931F-5AA08EACA0F3}"/>
          </ac:spMkLst>
        </pc:spChg>
        <pc:spChg chg="ad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126" creationId="{DD3981AC-7B61-4947-BCF3-F7AA7FA385B9}"/>
          </ac:spMkLst>
        </pc:spChg>
        <pc:spChg chg="ad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128" creationId="{55D4142C-5077-457F-A6AD-3FECFDB39685}"/>
          </ac:spMkLst>
        </pc:spChg>
        <pc:spChg chg="ad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130" creationId="{7A5F0580-5EE9-419F-96EE-B6529EF6E7D0}"/>
          </ac:spMkLst>
        </pc:spChg>
        <pc:spChg chg="or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310" creationId="{00000000-0000-0000-0000-000000000000}"/>
          </ac:spMkLst>
        </pc:spChg>
        <pc:spChg chg="mod ord">
          <ac:chgData name="Sáng Nguyễn" userId="fd0fd1302795f84b" providerId="LiveId" clId="{1C32BC63-39FB-4FF7-B889-128549823B20}" dt="2021-11-28T18:51:05.613" v="3551" actId="20577"/>
          <ac:spMkLst>
            <pc:docMk/>
            <pc:sldMk cId="3568812228" sldId="274"/>
            <ac:spMk id="311" creationId="{00000000-0000-0000-0000-000000000000}"/>
          </ac:spMkLst>
        </pc:spChg>
        <pc:picChg chg="del">
          <ac:chgData name="Sáng Nguyễn" userId="fd0fd1302795f84b" providerId="LiveId" clId="{1C32BC63-39FB-4FF7-B889-128549823B20}" dt="2021-11-28T18:42:13.253" v="2673" actId="478"/>
          <ac:picMkLst>
            <pc:docMk/>
            <pc:sldMk cId="3568812228" sldId="274"/>
            <ac:picMk id="2" creationId="{274BA9AD-789D-43CB-8252-912403C73D27}"/>
          </ac:picMkLst>
        </pc:picChg>
        <pc:picChg chg="del">
          <ac:chgData name="Sáng Nguyễn" userId="fd0fd1302795f84b" providerId="LiveId" clId="{1C32BC63-39FB-4FF7-B889-128549823B20}" dt="2021-11-28T18:42:12.730" v="2672" actId="478"/>
          <ac:picMkLst>
            <pc:docMk/>
            <pc:sldMk cId="3568812228" sldId="274"/>
            <ac:picMk id="5" creationId="{3582B02B-8241-4BFA-BF06-84F8739CEFC1}"/>
          </ac:picMkLst>
        </pc:picChg>
        <pc:picChg chg="add mod ord">
          <ac:chgData name="Sáng Nguyễn" userId="fd0fd1302795f84b" providerId="LiveId" clId="{1C32BC63-39FB-4FF7-B889-128549823B20}" dt="2021-11-28T18:49:22.147" v="3531" actId="14100"/>
          <ac:picMkLst>
            <pc:docMk/>
            <pc:sldMk cId="3568812228" sldId="274"/>
            <ac:picMk id="6" creationId="{B0885B03-BB74-407D-BED0-B790B4C460F4}"/>
          </ac:picMkLst>
        </pc:picChg>
      </pc:sldChg>
      <pc:sldChg chg="modSp add mod">
        <pc:chgData name="Sáng Nguyễn" userId="fd0fd1302795f84b" providerId="LiveId" clId="{1C32BC63-39FB-4FF7-B889-128549823B20}" dt="2021-11-28T19:14:46.033" v="5354" actId="255"/>
        <pc:sldMkLst>
          <pc:docMk/>
          <pc:sldMk cId="1568486108" sldId="275"/>
        </pc:sldMkLst>
        <pc:spChg chg="mod">
          <ac:chgData name="Sáng Nguyễn" userId="fd0fd1302795f84b" providerId="LiveId" clId="{1C32BC63-39FB-4FF7-B889-128549823B20}" dt="2021-11-28T19:05:11.145" v="4205" actId="20577"/>
          <ac:spMkLst>
            <pc:docMk/>
            <pc:sldMk cId="1568486108" sldId="275"/>
            <ac:spMk id="3" creationId="{6D8ABFA5-DEF6-428A-BD2E-F8F45DA25DC5}"/>
          </ac:spMkLst>
        </pc:spChg>
        <pc:spChg chg="mod">
          <ac:chgData name="Sáng Nguyễn" userId="fd0fd1302795f84b" providerId="LiveId" clId="{1C32BC63-39FB-4FF7-B889-128549823B20}" dt="2021-11-28T19:14:46.033" v="5354" actId="255"/>
          <ac:spMkLst>
            <pc:docMk/>
            <pc:sldMk cId="1568486108" sldId="275"/>
            <ac:spMk id="311" creationId="{00000000-0000-0000-0000-000000000000}"/>
          </ac:spMkLst>
        </pc:spChg>
      </pc:sldChg>
      <pc:sldChg chg="modSp add mod">
        <pc:chgData name="Sáng Nguyễn" userId="fd0fd1302795f84b" providerId="LiveId" clId="{1C32BC63-39FB-4FF7-B889-128549823B20}" dt="2021-11-28T19:21:43.353" v="5507" actId="20577"/>
        <pc:sldMkLst>
          <pc:docMk/>
          <pc:sldMk cId="4113607542" sldId="276"/>
        </pc:sldMkLst>
        <pc:spChg chg="mod">
          <ac:chgData name="Sáng Nguyễn" userId="fd0fd1302795f84b" providerId="LiveId" clId="{1C32BC63-39FB-4FF7-B889-128549823B20}" dt="2021-11-28T19:21:43.353" v="5507" actId="20577"/>
          <ac:spMkLst>
            <pc:docMk/>
            <pc:sldMk cId="4113607542" sldId="276"/>
            <ac:spMk id="311" creationId="{00000000-0000-0000-0000-000000000000}"/>
          </ac:spMkLst>
        </pc:spChg>
      </pc:sldChg>
      <pc:sldChg chg="addSp modSp add mod">
        <pc:chgData name="Sáng Nguyễn" userId="fd0fd1302795f84b" providerId="LiveId" clId="{1C32BC63-39FB-4FF7-B889-128549823B20}" dt="2021-11-28T19:32:59.073" v="6153" actId="14100"/>
        <pc:sldMkLst>
          <pc:docMk/>
          <pc:sldMk cId="1110949734" sldId="277"/>
        </pc:sldMkLst>
        <pc:spChg chg="mod">
          <ac:chgData name="Sáng Nguyễn" userId="fd0fd1302795f84b" providerId="LiveId" clId="{1C32BC63-39FB-4FF7-B889-128549823B20}" dt="2021-11-28T19:32:59.073" v="6153" actId="14100"/>
          <ac:spMkLst>
            <pc:docMk/>
            <pc:sldMk cId="1110949734" sldId="277"/>
            <ac:spMk id="311" creationId="{00000000-0000-0000-0000-000000000000}"/>
          </ac:spMkLst>
        </pc:spChg>
        <pc:picChg chg="add mod">
          <ac:chgData name="Sáng Nguyễn" userId="fd0fd1302795f84b" providerId="LiveId" clId="{1C32BC63-39FB-4FF7-B889-128549823B20}" dt="2021-11-28T19:20:59.082" v="5437" actId="1076"/>
          <ac:picMkLst>
            <pc:docMk/>
            <pc:sldMk cId="1110949734" sldId="277"/>
            <ac:picMk id="4" creationId="{FC745F1A-3DC8-473C-904E-ABC4AE90259A}"/>
          </ac:picMkLst>
        </pc:picChg>
      </pc:sldChg>
      <pc:sldChg chg="del">
        <pc:chgData name="Sáng Nguyễn" userId="fd0fd1302795f84b" providerId="LiveId" clId="{1C32BC63-39FB-4FF7-B889-128549823B20}" dt="2021-11-28T17:33:05.707" v="153" actId="47"/>
        <pc:sldMkLst>
          <pc:docMk/>
          <pc:sldMk cId="1237026657" sldId="277"/>
        </pc:sldMkLst>
      </pc:sldChg>
      <pc:sldChg chg="delSp modSp add mod">
        <pc:chgData name="Sáng Nguyễn" userId="fd0fd1302795f84b" providerId="LiveId" clId="{1C32BC63-39FB-4FF7-B889-128549823B20}" dt="2021-11-28T19:22:17.883" v="5572" actId="20577"/>
        <pc:sldMkLst>
          <pc:docMk/>
          <pc:sldMk cId="202724890" sldId="278"/>
        </pc:sldMkLst>
        <pc:spChg chg="mod">
          <ac:chgData name="Sáng Nguyễn" userId="fd0fd1302795f84b" providerId="LiveId" clId="{1C32BC63-39FB-4FF7-B889-128549823B20}" dt="2021-11-28T19:22:17.883" v="5572" actId="20577"/>
          <ac:spMkLst>
            <pc:docMk/>
            <pc:sldMk cId="202724890" sldId="278"/>
            <ac:spMk id="311" creationId="{00000000-0000-0000-0000-000000000000}"/>
          </ac:spMkLst>
        </pc:spChg>
        <pc:picChg chg="del">
          <ac:chgData name="Sáng Nguyễn" userId="fd0fd1302795f84b" providerId="LiveId" clId="{1C32BC63-39FB-4FF7-B889-128549823B20}" dt="2021-11-28T19:21:54.713" v="5509" actId="478"/>
          <ac:picMkLst>
            <pc:docMk/>
            <pc:sldMk cId="202724890" sldId="278"/>
            <ac:picMk id="4" creationId="{FC745F1A-3DC8-473C-904E-ABC4AE90259A}"/>
          </ac:picMkLst>
        </pc:picChg>
      </pc:sldChg>
      <pc:sldChg chg="del">
        <pc:chgData name="Sáng Nguyễn" userId="fd0fd1302795f84b" providerId="LiveId" clId="{1C32BC63-39FB-4FF7-B889-128549823B20}" dt="2021-11-28T17:33:04.833" v="152" actId="47"/>
        <pc:sldMkLst>
          <pc:docMk/>
          <pc:sldMk cId="2002701756" sldId="278"/>
        </pc:sldMkLst>
      </pc:sldChg>
      <pc:sldChg chg="del">
        <pc:chgData name="Sáng Nguyễn" userId="fd0fd1302795f84b" providerId="LiveId" clId="{1C32BC63-39FB-4FF7-B889-128549823B20}" dt="2021-11-28T17:33:04.062" v="151" actId="47"/>
        <pc:sldMkLst>
          <pc:docMk/>
          <pc:sldMk cId="4105470724" sldId="279"/>
        </pc:sldMkLst>
      </pc:sldChg>
      <pc:sldChg chg="del">
        <pc:chgData name="Sáng Nguyễn" userId="fd0fd1302795f84b" providerId="LiveId" clId="{1C32BC63-39FB-4FF7-B889-128549823B20}" dt="2021-11-28T17:33:03.021" v="150" actId="47"/>
        <pc:sldMkLst>
          <pc:docMk/>
          <pc:sldMk cId="1376750134" sldId="280"/>
        </pc:sldMkLst>
      </pc:sldChg>
      <pc:sldChg chg="del">
        <pc:chgData name="Sáng Nguyễn" userId="fd0fd1302795f84b" providerId="LiveId" clId="{1C32BC63-39FB-4FF7-B889-128549823B20}" dt="2021-11-28T17:33:02.289" v="149" actId="47"/>
        <pc:sldMkLst>
          <pc:docMk/>
          <pc:sldMk cId="4269642415" sldId="282"/>
        </pc:sldMkLst>
      </pc:sldChg>
      <pc:sldChg chg="del">
        <pc:chgData name="Sáng Nguyễn" userId="fd0fd1302795f84b" providerId="LiveId" clId="{1C32BC63-39FB-4FF7-B889-128549823B20}" dt="2021-11-28T17:32:55.629" v="143" actId="47"/>
        <pc:sldMkLst>
          <pc:docMk/>
          <pc:sldMk cId="3038119167" sldId="285"/>
        </pc:sldMkLst>
      </pc:sldChg>
      <pc:sldChg chg="del">
        <pc:chgData name="Sáng Nguyễn" userId="fd0fd1302795f84b" providerId="LiveId" clId="{1C32BC63-39FB-4FF7-B889-128549823B20}" dt="2021-11-28T17:32:54.973" v="142" actId="47"/>
        <pc:sldMkLst>
          <pc:docMk/>
          <pc:sldMk cId="2306165669" sldId="286"/>
        </pc:sldMkLst>
      </pc:sldChg>
      <pc:sldChg chg="del">
        <pc:chgData name="Sáng Nguyễn" userId="fd0fd1302795f84b" providerId="LiveId" clId="{1C32BC63-39FB-4FF7-B889-128549823B20}" dt="2021-11-28T17:32:56.562" v="144" actId="47"/>
        <pc:sldMkLst>
          <pc:docMk/>
          <pc:sldMk cId="483883872" sldId="287"/>
        </pc:sldMkLst>
      </pc:sldChg>
    </pc:docChg>
  </pc:docChgLst>
  <pc:docChgLst>
    <pc:chgData name="Sáng Nguyễn" userId="fd0fd1302795f84b" providerId="LiveId" clId="{1E6A1C24-173F-4AC8-927B-D57FFBCAE743}"/>
    <pc:docChg chg="undo custSel addSld delSld modSld sldOrd">
      <pc:chgData name="Sáng Nguyễn" userId="fd0fd1302795f84b" providerId="LiveId" clId="{1E6A1C24-173F-4AC8-927B-D57FFBCAE743}" dt="2022-01-09T11:46:25.566" v="4030" actId="1076"/>
      <pc:docMkLst>
        <pc:docMk/>
      </pc:docMkLst>
      <pc:sldChg chg="addSp delSp modSp mod">
        <pc:chgData name="Sáng Nguyễn" userId="fd0fd1302795f84b" providerId="LiveId" clId="{1E6A1C24-173F-4AC8-927B-D57FFBCAE743}" dt="2022-01-09T10:35:42.244" v="3092" actId="14100"/>
        <pc:sldMkLst>
          <pc:docMk/>
          <pc:sldMk cId="0" sldId="257"/>
        </pc:sldMkLst>
        <pc:spChg chg="mod">
          <ac:chgData name="Sáng Nguyễn" userId="fd0fd1302795f84b" providerId="LiveId" clId="{1E6A1C24-173F-4AC8-927B-D57FFBCAE743}" dt="2022-01-09T09:45:14.288" v="150" actId="1076"/>
          <ac:spMkLst>
            <pc:docMk/>
            <pc:sldMk cId="0" sldId="257"/>
            <ac:spMk id="2" creationId="{AE4C5653-31A6-4B7E-8919-545412C51A21}"/>
          </ac:spMkLst>
        </pc:spChg>
        <pc:spChg chg="mod">
          <ac:chgData name="Sáng Nguyễn" userId="fd0fd1302795f84b" providerId="LiveId" clId="{1E6A1C24-173F-4AC8-927B-D57FFBCAE743}" dt="2022-01-09T09:45:22.541" v="152" actId="1076"/>
          <ac:spMkLst>
            <pc:docMk/>
            <pc:sldMk cId="0" sldId="257"/>
            <ac:spMk id="3" creationId="{72C22F34-D876-4134-825D-AC00B939E81D}"/>
          </ac:spMkLst>
        </pc:spChg>
        <pc:spChg chg="add mod">
          <ac:chgData name="Sáng Nguyễn" userId="fd0fd1302795f84b" providerId="LiveId" clId="{1E6A1C24-173F-4AC8-927B-D57FFBCAE743}" dt="2022-01-09T10:35:42.244" v="3092" actId="14100"/>
          <ac:spMkLst>
            <pc:docMk/>
            <pc:sldMk cId="0" sldId="257"/>
            <ac:spMk id="4" creationId="{9104A413-3F8C-4085-9EE3-B960854DA9ED}"/>
          </ac:spMkLst>
        </pc:spChg>
        <pc:picChg chg="add del mod">
          <ac:chgData name="Sáng Nguyễn" userId="fd0fd1302795f84b" providerId="LiveId" clId="{1E6A1C24-173F-4AC8-927B-D57FFBCAE743}" dt="2022-01-09T09:44:51.669" v="143"/>
          <ac:picMkLst>
            <pc:docMk/>
            <pc:sldMk cId="0" sldId="257"/>
            <ac:picMk id="1026" creationId="{D27B8E39-37F5-4189-9B95-393D7B9B8206}"/>
          </ac:picMkLst>
        </pc:picChg>
        <pc:picChg chg="add mod">
          <ac:chgData name="Sáng Nguyễn" userId="fd0fd1302795f84b" providerId="LiveId" clId="{1E6A1C24-173F-4AC8-927B-D57FFBCAE743}" dt="2022-01-09T09:45:05.125" v="149" actId="1076"/>
          <ac:picMkLst>
            <pc:docMk/>
            <pc:sldMk cId="0" sldId="257"/>
            <ac:picMk id="1028" creationId="{6DFB9E67-D57E-4CC5-8F2E-6AC1D7D8C987}"/>
          </ac:picMkLst>
        </pc:picChg>
      </pc:sldChg>
      <pc:sldChg chg="addSp delSp modSp mod setBg setClrOvrMap">
        <pc:chgData name="Sáng Nguyễn" userId="fd0fd1302795f84b" providerId="LiveId" clId="{1E6A1C24-173F-4AC8-927B-D57FFBCAE743}" dt="2022-01-09T10:35:29.445" v="3090" actId="20577"/>
        <pc:sldMkLst>
          <pc:docMk/>
          <pc:sldMk cId="0" sldId="258"/>
        </pc:sldMkLst>
        <pc:spChg chg="mod">
          <ac:chgData name="Sáng Nguyễn" userId="fd0fd1302795f84b" providerId="LiveId" clId="{1E6A1C24-173F-4AC8-927B-D57FFBCAE743}" dt="2022-01-09T09:41:26.765" v="34" actId="26606"/>
          <ac:spMkLst>
            <pc:docMk/>
            <pc:sldMk cId="0" sldId="258"/>
            <ac:spMk id="3" creationId="{6D8ABFA5-DEF6-428A-BD2E-F8F45DA25DC5}"/>
          </ac:spMkLst>
        </pc:spChg>
        <pc:spChg chg="add del">
          <ac:chgData name="Sáng Nguyễn" userId="fd0fd1302795f84b" providerId="LiveId" clId="{1E6A1C24-173F-4AC8-927B-D57FFBCAE743}" dt="2022-01-09T09:39:34.358" v="22" actId="26606"/>
          <ac:spMkLst>
            <pc:docMk/>
            <pc:sldMk cId="0" sldId="258"/>
            <ac:spMk id="125" creationId="{35DB3719-6FDC-4E5D-891D-FF40B7300F64}"/>
          </ac:spMkLst>
        </pc:spChg>
        <pc:spChg chg="add del">
          <ac:chgData name="Sáng Nguyễn" userId="fd0fd1302795f84b" providerId="LiveId" clId="{1E6A1C24-173F-4AC8-927B-D57FFBCAE743}" dt="2022-01-09T09:39:34.358" v="22" actId="26606"/>
          <ac:spMkLst>
            <pc:docMk/>
            <pc:sldMk cId="0" sldId="258"/>
            <ac:spMk id="127" creationId="{E0CBAC23-2E3F-4A90-BA59-F8299F6A5439}"/>
          </ac:spMkLst>
        </pc:spChg>
        <pc:spChg chg="add del">
          <ac:chgData name="Sáng Nguyễn" userId="fd0fd1302795f84b" providerId="LiveId" clId="{1E6A1C24-173F-4AC8-927B-D57FFBCAE743}" dt="2022-01-09T09:40:28.042" v="25" actId="26606"/>
          <ac:spMkLst>
            <pc:docMk/>
            <pc:sldMk cId="0" sldId="258"/>
            <ac:spMk id="167" creationId="{A3EFF7B1-6CB7-47D1-AD37-B870CA2B2151}"/>
          </ac:spMkLst>
        </pc:spChg>
        <pc:spChg chg="add del">
          <ac:chgData name="Sáng Nguyễn" userId="fd0fd1302795f84b" providerId="LiveId" clId="{1E6A1C24-173F-4AC8-927B-D57FFBCAE743}" dt="2022-01-09T09:40:29.837" v="27" actId="26606"/>
          <ac:spMkLst>
            <pc:docMk/>
            <pc:sldMk cId="0" sldId="258"/>
            <ac:spMk id="168" creationId="{9228552E-C8B1-4A80-8448-0787CE0FC704}"/>
          </ac:spMkLst>
        </pc:spChg>
        <pc:spChg chg="add del">
          <ac:chgData name="Sáng Nguyễn" userId="fd0fd1302795f84b" providerId="LiveId" clId="{1E6A1C24-173F-4AC8-927B-D57FFBCAE743}" dt="2022-01-09T09:40:28.042" v="25" actId="26606"/>
          <ac:spMkLst>
            <pc:docMk/>
            <pc:sldMk cId="0" sldId="258"/>
            <ac:spMk id="169" creationId="{7FA2962B-21B6-4689-A95D-A8FF6ADE47F1}"/>
          </ac:spMkLst>
        </pc:spChg>
        <pc:spChg chg="add del">
          <ac:chgData name="Sáng Nguyễn" userId="fd0fd1302795f84b" providerId="LiveId" clId="{1E6A1C24-173F-4AC8-927B-D57FFBCAE743}" dt="2022-01-09T09:41:26.765" v="34" actId="26606"/>
          <ac:spMkLst>
            <pc:docMk/>
            <pc:sldMk cId="0" sldId="258"/>
            <ac:spMk id="182" creationId="{9228552E-C8B1-4A80-8448-0787CE0FC704}"/>
          </ac:spMkLst>
        </pc:spChg>
        <pc:spChg chg="add del">
          <ac:chgData name="Sáng Nguyễn" userId="fd0fd1302795f84b" providerId="LiveId" clId="{1E6A1C24-173F-4AC8-927B-D57FFBCAE743}" dt="2022-01-09T09:40:28.042" v="25" actId="26606"/>
          <ac:spMkLst>
            <pc:docMk/>
            <pc:sldMk cId="0" sldId="258"/>
            <ac:spMk id="185" creationId="{A00D2CE1-35C1-46E6-BD59-CEE668BD90F4}"/>
          </ac:spMkLst>
        </pc:spChg>
        <pc:spChg chg="add del">
          <ac:chgData name="Sáng Nguyễn" userId="fd0fd1302795f84b" providerId="LiveId" clId="{1E6A1C24-173F-4AC8-927B-D57FFBCAE743}" dt="2022-01-09T09:39:34.284" v="21" actId="26606"/>
          <ac:spMkLst>
            <pc:docMk/>
            <pc:sldMk cId="0" sldId="258"/>
            <ac:spMk id="190" creationId="{42285737-90EE-47DC-AC80-8AE156B11969}"/>
          </ac:spMkLst>
        </pc:spChg>
        <pc:spChg chg="add del">
          <ac:chgData name="Sáng Nguyễn" userId="fd0fd1302795f84b" providerId="LiveId" clId="{1E6A1C24-173F-4AC8-927B-D57FFBCAE743}" dt="2022-01-09T09:40:28.042" v="25" actId="26606"/>
          <ac:spMkLst>
            <pc:docMk/>
            <pc:sldMk cId="0" sldId="258"/>
            <ac:spMk id="193" creationId="{E18403B7-F2C7-4C07-8522-21C31910902C}"/>
          </ac:spMkLst>
        </pc:spChg>
        <pc:spChg chg="add del">
          <ac:chgData name="Sáng Nguyễn" userId="fd0fd1302795f84b" providerId="LiveId" clId="{1E6A1C24-173F-4AC8-927B-D57FFBCAE743}" dt="2022-01-09T09:41:26.697" v="33" actId="26606"/>
          <ac:spMkLst>
            <pc:docMk/>
            <pc:sldMk cId="0" sldId="258"/>
            <ac:spMk id="247" creationId="{9228552E-C8B1-4A80-8448-0787CE0FC704}"/>
          </ac:spMkLst>
        </pc:spChg>
        <pc:spChg chg="add">
          <ac:chgData name="Sáng Nguyễn" userId="fd0fd1302795f84b" providerId="LiveId" clId="{1E6A1C24-173F-4AC8-927B-D57FFBCAE743}" dt="2022-01-09T09:41:26.765" v="34" actId="26606"/>
          <ac:spMkLst>
            <pc:docMk/>
            <pc:sldMk cId="0" sldId="258"/>
            <ac:spMk id="249" creationId="{41202E79-1236-4DF8-9921-F47A0B079C13}"/>
          </ac:spMkLst>
        </pc:spChg>
        <pc:spChg chg="ord">
          <ac:chgData name="Sáng Nguyễn" userId="fd0fd1302795f84b" providerId="LiveId" clId="{1E6A1C24-173F-4AC8-927B-D57FFBCAE743}" dt="2022-01-09T09:32:37.897" v="0" actId="26606"/>
          <ac:spMkLst>
            <pc:docMk/>
            <pc:sldMk cId="0" sldId="258"/>
            <ac:spMk id="310" creationId="{00000000-0000-0000-0000-000000000000}"/>
          </ac:spMkLst>
        </pc:spChg>
        <pc:spChg chg="del">
          <ac:chgData name="Sáng Nguyễn" userId="fd0fd1302795f84b" providerId="LiveId" clId="{1E6A1C24-173F-4AC8-927B-D57FFBCAE743}" dt="2022-01-09T09:32:37.897" v="0" actId="26606"/>
          <ac:spMkLst>
            <pc:docMk/>
            <pc:sldMk cId="0" sldId="258"/>
            <ac:spMk id="311" creationId="{00000000-0000-0000-0000-000000000000}"/>
          </ac:spMkLst>
        </pc:spChg>
        <pc:spChg chg="add del">
          <ac:chgData name="Sáng Nguyễn" userId="fd0fd1302795f84b" providerId="LiveId" clId="{1E6A1C24-173F-4AC8-927B-D57FFBCAE743}" dt="2022-01-09T09:40:14.989" v="23" actId="26606"/>
          <ac:spMkLst>
            <pc:docMk/>
            <pc:sldMk cId="0" sldId="258"/>
            <ac:spMk id="315" creationId="{A3EFF7B1-6CB7-47D1-AD37-B870CA2B2151}"/>
          </ac:spMkLst>
        </pc:spChg>
        <pc:spChg chg="add del">
          <ac:chgData name="Sáng Nguyễn" userId="fd0fd1302795f84b" providerId="LiveId" clId="{1E6A1C24-173F-4AC8-927B-D57FFBCAE743}" dt="2022-01-09T09:40:14.989" v="23" actId="26606"/>
          <ac:spMkLst>
            <pc:docMk/>
            <pc:sldMk cId="0" sldId="258"/>
            <ac:spMk id="316" creationId="{7FA2962B-21B6-4689-A95D-A8FF6ADE47F1}"/>
          </ac:spMkLst>
        </pc:spChg>
        <pc:spChg chg="add del">
          <ac:chgData name="Sáng Nguyễn" userId="fd0fd1302795f84b" providerId="LiveId" clId="{1E6A1C24-173F-4AC8-927B-D57FFBCAE743}" dt="2022-01-09T09:40:14.989" v="23" actId="26606"/>
          <ac:spMkLst>
            <pc:docMk/>
            <pc:sldMk cId="0" sldId="258"/>
            <ac:spMk id="329" creationId="{A00D2CE1-35C1-46E6-BD59-CEE668BD90F4}"/>
          </ac:spMkLst>
        </pc:spChg>
        <pc:spChg chg="add del">
          <ac:chgData name="Sáng Nguyễn" userId="fd0fd1302795f84b" providerId="LiveId" clId="{1E6A1C24-173F-4AC8-927B-D57FFBCAE743}" dt="2022-01-09T09:40:14.989" v="23" actId="26606"/>
          <ac:spMkLst>
            <pc:docMk/>
            <pc:sldMk cId="0" sldId="258"/>
            <ac:spMk id="337" creationId="{E18403B7-F2C7-4C07-8522-21C31910902C}"/>
          </ac:spMkLst>
        </pc:spChg>
        <pc:spChg chg="add del">
          <ac:chgData name="Sáng Nguyễn" userId="fd0fd1302795f84b" providerId="LiveId" clId="{1E6A1C24-173F-4AC8-927B-D57FFBCAE743}" dt="2022-01-09T09:40:56.424" v="30" actId="26606"/>
          <ac:spMkLst>
            <pc:docMk/>
            <pc:sldMk cId="0" sldId="258"/>
            <ac:spMk id="348" creationId="{2A11688B-0A27-4E86-8D55-76F71ADF299B}"/>
          </ac:spMkLst>
        </pc:spChg>
        <pc:spChg chg="add del">
          <ac:chgData name="Sáng Nguyễn" userId="fd0fd1302795f84b" providerId="LiveId" clId="{1E6A1C24-173F-4AC8-927B-D57FFBCAE743}" dt="2022-01-09T09:40:56.424" v="30" actId="26606"/>
          <ac:spMkLst>
            <pc:docMk/>
            <pc:sldMk cId="0" sldId="258"/>
            <ac:spMk id="354" creationId="{40F88E6C-5782-452A-8C4F-9D2C2EAC8499}"/>
          </ac:spMkLst>
        </pc:spChg>
        <pc:spChg chg="add del">
          <ac:chgData name="Sáng Nguyễn" userId="fd0fd1302795f84b" providerId="LiveId" clId="{1E6A1C24-173F-4AC8-927B-D57FFBCAE743}" dt="2022-01-09T09:40:56.367" v="29" actId="26606"/>
          <ac:spMkLst>
            <pc:docMk/>
            <pc:sldMk cId="0" sldId="258"/>
            <ac:spMk id="358" creationId="{A3EFF7B1-6CB7-47D1-AD37-B870CA2B2151}"/>
          </ac:spMkLst>
        </pc:spChg>
        <pc:spChg chg="add del">
          <ac:chgData name="Sáng Nguyễn" userId="fd0fd1302795f84b" providerId="LiveId" clId="{1E6A1C24-173F-4AC8-927B-D57FFBCAE743}" dt="2022-01-09T09:40:56.367" v="29" actId="26606"/>
          <ac:spMkLst>
            <pc:docMk/>
            <pc:sldMk cId="0" sldId="258"/>
            <ac:spMk id="359" creationId="{7FA2962B-21B6-4689-A95D-A8FF6ADE47F1}"/>
          </ac:spMkLst>
        </pc:spChg>
        <pc:spChg chg="add del">
          <ac:chgData name="Sáng Nguyễn" userId="fd0fd1302795f84b" providerId="LiveId" clId="{1E6A1C24-173F-4AC8-927B-D57FFBCAE743}" dt="2022-01-09T09:40:56.367" v="29" actId="26606"/>
          <ac:spMkLst>
            <pc:docMk/>
            <pc:sldMk cId="0" sldId="258"/>
            <ac:spMk id="362" creationId="{A00D2CE1-35C1-46E6-BD59-CEE668BD90F4}"/>
          </ac:spMkLst>
        </pc:spChg>
        <pc:spChg chg="add del">
          <ac:chgData name="Sáng Nguyễn" userId="fd0fd1302795f84b" providerId="LiveId" clId="{1E6A1C24-173F-4AC8-927B-D57FFBCAE743}" dt="2022-01-09T09:40:56.367" v="29" actId="26606"/>
          <ac:spMkLst>
            <pc:docMk/>
            <pc:sldMk cId="0" sldId="258"/>
            <ac:spMk id="365" creationId="{E18403B7-F2C7-4C07-8522-21C31910902C}"/>
          </ac:spMkLst>
        </pc:spChg>
        <pc:spChg chg="add del">
          <ac:chgData name="Sáng Nguyễn" userId="fd0fd1302795f84b" providerId="LiveId" clId="{1E6A1C24-173F-4AC8-927B-D57FFBCAE743}" dt="2022-01-09T09:41:06.253" v="31" actId="26606"/>
          <ac:spMkLst>
            <pc:docMk/>
            <pc:sldMk cId="0" sldId="258"/>
            <ac:spMk id="368" creationId="{6C4028FD-8BAA-4A19-BFDE-594D991B7552}"/>
          </ac:spMkLst>
        </pc:spChg>
        <pc:spChg chg="add">
          <ac:chgData name="Sáng Nguyễn" userId="fd0fd1302795f84b" providerId="LiveId" clId="{1E6A1C24-173F-4AC8-927B-D57FFBCAE743}" dt="2022-01-09T09:41:26.765" v="34" actId="26606"/>
          <ac:spMkLst>
            <pc:docMk/>
            <pc:sldMk cId="0" sldId="258"/>
            <ac:spMk id="372" creationId="{B4147794-66B7-4CDE-BC75-BBDC48B2FCEB}"/>
          </ac:spMkLst>
        </pc:spChg>
        <pc:grpChg chg="add del">
          <ac:chgData name="Sáng Nguyễn" userId="fd0fd1302795f84b" providerId="LiveId" clId="{1E6A1C24-173F-4AC8-927B-D57FFBCAE743}" dt="2022-01-09T09:40:28.042" v="25" actId="26606"/>
          <ac:grpSpMkLst>
            <pc:docMk/>
            <pc:sldMk cId="0" sldId="258"/>
            <ac:grpSpMk id="171" creationId="{A745280D-ED36-41FE-8EB1-CE597C99CFE8}"/>
          </ac:grpSpMkLst>
        </pc:grpChg>
        <pc:grpChg chg="add del">
          <ac:chgData name="Sáng Nguyễn" userId="fd0fd1302795f84b" providerId="LiveId" clId="{1E6A1C24-173F-4AC8-927B-D57FFBCAE743}" dt="2022-01-09T09:40:28.042" v="25" actId="26606"/>
          <ac:grpSpMkLst>
            <pc:docMk/>
            <pc:sldMk cId="0" sldId="258"/>
            <ac:grpSpMk id="177" creationId="{80E95A5C-1E97-41C3-9DEC-245FF6DEBF1F}"/>
          </ac:grpSpMkLst>
        </pc:grpChg>
        <pc:grpChg chg="add del">
          <ac:chgData name="Sáng Nguyễn" userId="fd0fd1302795f84b" providerId="LiveId" clId="{1E6A1C24-173F-4AC8-927B-D57FFBCAE743}" dt="2022-01-09T09:40:28.042" v="25" actId="26606"/>
          <ac:grpSpMkLst>
            <pc:docMk/>
            <pc:sldMk cId="0" sldId="258"/>
            <ac:grpSpMk id="187" creationId="{A58DCE86-9AE1-46D1-96D6-04B8B3EDF6FA}"/>
          </ac:grpSpMkLst>
        </pc:grpChg>
        <pc:grpChg chg="add del">
          <ac:chgData name="Sáng Nguyễn" userId="fd0fd1302795f84b" providerId="LiveId" clId="{1E6A1C24-173F-4AC8-927B-D57FFBCAE743}" dt="2022-01-09T09:39:34.284" v="21" actId="26606"/>
          <ac:grpSpMkLst>
            <pc:docMk/>
            <pc:sldMk cId="0" sldId="258"/>
            <ac:grpSpMk id="192" creationId="{B57BDC17-F1B3-455F-BBF1-680AA1F25C06}"/>
          </ac:grpSpMkLst>
        </pc:grpChg>
        <pc:grpChg chg="add del">
          <ac:chgData name="Sáng Nguyễn" userId="fd0fd1302795f84b" providerId="LiveId" clId="{1E6A1C24-173F-4AC8-927B-D57FFBCAE743}" dt="2022-01-09T09:40:14.989" v="23" actId="26606"/>
          <ac:grpSpMkLst>
            <pc:docMk/>
            <pc:sldMk cId="0" sldId="258"/>
            <ac:grpSpMk id="194" creationId="{A745280D-ED36-41FE-8EB1-CE597C99CFE8}"/>
          </ac:grpSpMkLst>
        </pc:grpChg>
        <pc:grpChg chg="add del">
          <ac:chgData name="Sáng Nguyễn" userId="fd0fd1302795f84b" providerId="LiveId" clId="{1E6A1C24-173F-4AC8-927B-D57FFBCAE743}" dt="2022-01-09T09:40:28.042" v="25" actId="26606"/>
          <ac:grpSpMkLst>
            <pc:docMk/>
            <pc:sldMk cId="0" sldId="258"/>
            <ac:grpSpMk id="195" creationId="{23B58CC6-A99E-43AF-A467-256F19287FB8}"/>
          </ac:grpSpMkLst>
        </pc:grpChg>
        <pc:grpChg chg="add del">
          <ac:chgData name="Sáng Nguyễn" userId="fd0fd1302795f84b" providerId="LiveId" clId="{1E6A1C24-173F-4AC8-927B-D57FFBCAE743}" dt="2022-01-09T09:40:14.989" v="23" actId="26606"/>
          <ac:grpSpMkLst>
            <pc:docMk/>
            <pc:sldMk cId="0" sldId="258"/>
            <ac:grpSpMk id="321" creationId="{80E95A5C-1E97-41C3-9DEC-245FF6DEBF1F}"/>
          </ac:grpSpMkLst>
        </pc:grpChg>
        <pc:grpChg chg="add del">
          <ac:chgData name="Sáng Nguyễn" userId="fd0fd1302795f84b" providerId="LiveId" clId="{1E6A1C24-173F-4AC8-927B-D57FFBCAE743}" dt="2022-01-09T09:40:14.989" v="23" actId="26606"/>
          <ac:grpSpMkLst>
            <pc:docMk/>
            <pc:sldMk cId="0" sldId="258"/>
            <ac:grpSpMk id="331" creationId="{A58DCE86-9AE1-46D1-96D6-04B8B3EDF6FA}"/>
          </ac:grpSpMkLst>
        </pc:grpChg>
        <pc:grpChg chg="add del">
          <ac:chgData name="Sáng Nguyễn" userId="fd0fd1302795f84b" providerId="LiveId" clId="{1E6A1C24-173F-4AC8-927B-D57FFBCAE743}" dt="2022-01-09T09:40:14.989" v="23" actId="26606"/>
          <ac:grpSpMkLst>
            <pc:docMk/>
            <pc:sldMk cId="0" sldId="258"/>
            <ac:grpSpMk id="339" creationId="{23B58CC6-A99E-43AF-A467-256F19287FB8}"/>
          </ac:grpSpMkLst>
        </pc:grpChg>
        <pc:grpChg chg="add del">
          <ac:chgData name="Sáng Nguyễn" userId="fd0fd1302795f84b" providerId="LiveId" clId="{1E6A1C24-173F-4AC8-927B-D57FFBCAE743}" dt="2022-01-09T09:40:56.424" v="30" actId="26606"/>
          <ac:grpSpMkLst>
            <pc:docMk/>
            <pc:sldMk cId="0" sldId="258"/>
            <ac:grpSpMk id="350" creationId="{C84A868B-654E-447C-8D9C-0F9328308CA2}"/>
          </ac:grpSpMkLst>
        </pc:grpChg>
        <pc:grpChg chg="add del">
          <ac:chgData name="Sáng Nguyễn" userId="fd0fd1302795f84b" providerId="LiveId" clId="{1E6A1C24-173F-4AC8-927B-D57FFBCAE743}" dt="2022-01-09T09:40:56.367" v="29" actId="26606"/>
          <ac:grpSpMkLst>
            <pc:docMk/>
            <pc:sldMk cId="0" sldId="258"/>
            <ac:grpSpMk id="360" creationId="{A745280D-ED36-41FE-8EB1-CE597C99CFE8}"/>
          </ac:grpSpMkLst>
        </pc:grpChg>
        <pc:grpChg chg="add del">
          <ac:chgData name="Sáng Nguyễn" userId="fd0fd1302795f84b" providerId="LiveId" clId="{1E6A1C24-173F-4AC8-927B-D57FFBCAE743}" dt="2022-01-09T09:40:56.367" v="29" actId="26606"/>
          <ac:grpSpMkLst>
            <pc:docMk/>
            <pc:sldMk cId="0" sldId="258"/>
            <ac:grpSpMk id="361" creationId="{80E95A5C-1E97-41C3-9DEC-245FF6DEBF1F}"/>
          </ac:grpSpMkLst>
        </pc:grpChg>
        <pc:grpChg chg="add del">
          <ac:chgData name="Sáng Nguyễn" userId="fd0fd1302795f84b" providerId="LiveId" clId="{1E6A1C24-173F-4AC8-927B-D57FFBCAE743}" dt="2022-01-09T09:40:56.367" v="29" actId="26606"/>
          <ac:grpSpMkLst>
            <pc:docMk/>
            <pc:sldMk cId="0" sldId="258"/>
            <ac:grpSpMk id="363" creationId="{A58DCE86-9AE1-46D1-96D6-04B8B3EDF6FA}"/>
          </ac:grpSpMkLst>
        </pc:grpChg>
        <pc:grpChg chg="add del">
          <ac:chgData name="Sáng Nguyễn" userId="fd0fd1302795f84b" providerId="LiveId" clId="{1E6A1C24-173F-4AC8-927B-D57FFBCAE743}" dt="2022-01-09T09:40:56.367" v="29" actId="26606"/>
          <ac:grpSpMkLst>
            <pc:docMk/>
            <pc:sldMk cId="0" sldId="258"/>
            <ac:grpSpMk id="366" creationId="{23B58CC6-A99E-43AF-A467-256F19287FB8}"/>
          </ac:grpSpMkLst>
        </pc:grpChg>
        <pc:graphicFrameChg chg="add mod modGraphic">
          <ac:chgData name="Sáng Nguyễn" userId="fd0fd1302795f84b" providerId="LiveId" clId="{1E6A1C24-173F-4AC8-927B-D57FFBCAE743}" dt="2022-01-09T10:35:29.445" v="3090" actId="20577"/>
          <ac:graphicFrameMkLst>
            <pc:docMk/>
            <pc:sldMk cId="0" sldId="258"/>
            <ac:graphicFrameMk id="313" creationId="{C5D39006-9268-4574-BDF6-1E6BD4DE15F6}"/>
          </ac:graphicFrameMkLst>
        </pc:graphicFrameChg>
        <pc:picChg chg="add del">
          <ac:chgData name="Sáng Nguyễn" userId="fd0fd1302795f84b" providerId="LiveId" clId="{1E6A1C24-173F-4AC8-927B-D57FFBCAE743}" dt="2022-01-09T09:40:29.837" v="27" actId="26606"/>
          <ac:picMkLst>
            <pc:docMk/>
            <pc:sldMk cId="0" sldId="258"/>
            <ac:picMk id="356" creationId="{482DC613-36BE-432C-87AD-500BB26AB71D}"/>
          </ac:picMkLst>
        </pc:picChg>
        <pc:picChg chg="add mod">
          <ac:chgData name="Sáng Nguyễn" userId="fd0fd1302795f84b" providerId="LiveId" clId="{1E6A1C24-173F-4AC8-927B-D57FFBCAE743}" dt="2022-01-09T09:41:26.765" v="34" actId="26606"/>
          <ac:picMkLst>
            <pc:docMk/>
            <pc:sldMk cId="0" sldId="258"/>
            <ac:picMk id="370" creationId="{561A335A-2045-4F51-B8A4-5171D66BE1C8}"/>
          </ac:picMkLst>
        </pc:picChg>
      </pc:sldChg>
      <pc:sldChg chg="addSp delSp modSp mod setBg setClrOvrMap">
        <pc:chgData name="Sáng Nguyễn" userId="fd0fd1302795f84b" providerId="LiveId" clId="{1E6A1C24-173F-4AC8-927B-D57FFBCAE743}" dt="2022-01-09T09:38:07.933" v="19" actId="255"/>
        <pc:sldMkLst>
          <pc:docMk/>
          <pc:sldMk cId="4288044290" sldId="270"/>
        </pc:sldMkLst>
        <pc:spChg chg="mod or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3" creationId="{6D8ABFA5-DEF6-428A-BD2E-F8F45DA25DC5}"/>
          </ac:spMkLst>
        </pc:spChg>
        <pc:spChg chg="del">
          <ac:chgData name="Sáng Nguyễn" userId="fd0fd1302795f84b" providerId="LiveId" clId="{1E6A1C24-173F-4AC8-927B-D57FFBCAE743}" dt="2022-01-09T09:35:31.092" v="2" actId="478"/>
          <ac:spMkLst>
            <pc:docMk/>
            <pc:sldMk cId="4288044290" sldId="270"/>
            <ac:spMk id="4" creationId="{181704B6-19D7-4354-81AC-BF9C919F3468}"/>
          </ac:spMkLst>
        </pc:spChg>
        <pc:spChg chg="mod">
          <ac:chgData name="Sáng Nguyễn" userId="fd0fd1302795f84b" providerId="LiveId" clId="{1E6A1C24-173F-4AC8-927B-D57FFBCAE743}" dt="2022-01-09T09:35:52.679" v="4" actId="20577"/>
          <ac:spMkLst>
            <pc:docMk/>
            <pc:sldMk cId="4288044290" sldId="270"/>
            <ac:spMk id="7" creationId="{1539D9B6-447F-47FC-9D1E-D4DA3ACAA147}"/>
          </ac:spMkLst>
        </pc:spChg>
        <pc:spChg chg="add del">
          <ac:chgData name="Sáng Nguyễn" userId="fd0fd1302795f84b" providerId="LiveId" clId="{1E6A1C24-173F-4AC8-927B-D57FFBCAE743}" dt="2022-01-09T09:37:36.297" v="15" actId="26606"/>
          <ac:spMkLst>
            <pc:docMk/>
            <pc:sldMk cId="4288044290" sldId="270"/>
            <ac:spMk id="124" creationId="{8F23F8A3-8FD7-4779-8323-FDC26BE99889}"/>
          </ac:spMkLst>
        </pc:spChg>
        <pc:spChg chg="add del">
          <ac:chgData name="Sáng Nguyễn" userId="fd0fd1302795f84b" providerId="LiveId" clId="{1E6A1C24-173F-4AC8-927B-D57FFBCAE743}" dt="2022-01-09T09:37:36.297" v="15" actId="26606"/>
          <ac:spMkLst>
            <pc:docMk/>
            <pc:sldMk cId="4288044290" sldId="270"/>
            <ac:spMk id="126" creationId="{F605C4CC-A25C-416F-8333-7CB7DC97D870}"/>
          </ac:spMkLst>
        </pc:spChg>
        <pc:spChg chg="add del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88" creationId="{5E8D2E83-FB3A-40E7-A9E5-7AB389D612B4}"/>
          </ac:spMkLst>
        </pc:spChg>
        <pc:spChg chg="ad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92" creationId="{9AA72BD9-2C5A-4EDC-931F-5AA08EACA0F3}"/>
          </ac:spMkLst>
        </pc:spChg>
        <pc:spChg chg="ad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93" creationId="{DD3981AC-7B61-4947-BCF3-F7AA7FA385B9}"/>
          </ac:spMkLst>
        </pc:spChg>
        <pc:spChg chg="ad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94" creationId="{55D4142C-5077-457F-A6AD-3FECFDB39685}"/>
          </ac:spMkLst>
        </pc:spChg>
        <pc:spChg chg="ad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95" creationId="{7A5F0580-5EE9-419F-96EE-B6529EF6E7D0}"/>
          </ac:spMkLst>
        </pc:spChg>
        <pc:spChg chg="ord">
          <ac:chgData name="Sáng Nguyễn" userId="fd0fd1302795f84b" providerId="LiveId" clId="{1E6A1C24-173F-4AC8-927B-D57FFBCAE743}" dt="2022-01-09T09:36:50.094" v="7" actId="26606"/>
          <ac:spMkLst>
            <pc:docMk/>
            <pc:sldMk cId="4288044290" sldId="270"/>
            <ac:spMk id="310" creationId="{00000000-0000-0000-0000-000000000000}"/>
          </ac:spMkLst>
        </pc:spChg>
        <pc:spChg chg="mod ord">
          <ac:chgData name="Sáng Nguyễn" userId="fd0fd1302795f84b" providerId="LiveId" clId="{1E6A1C24-173F-4AC8-927B-D57FFBCAE743}" dt="2022-01-09T09:38:07.933" v="19" actId="255"/>
          <ac:spMkLst>
            <pc:docMk/>
            <pc:sldMk cId="4288044290" sldId="270"/>
            <ac:spMk id="311" creationId="{00000000-0000-0000-0000-000000000000}"/>
          </ac:spMkLst>
        </pc:spChg>
        <pc:picChg chg="mod">
          <ac:chgData name="Sáng Nguyễn" userId="fd0fd1302795f84b" providerId="LiveId" clId="{1E6A1C24-173F-4AC8-927B-D57FFBCAE743}" dt="2022-01-09T09:37:49.300" v="16" actId="26606"/>
          <ac:picMkLst>
            <pc:docMk/>
            <pc:sldMk cId="4288044290" sldId="270"/>
            <ac:picMk id="2" creationId="{274BA9AD-789D-43CB-8252-912403C73D27}"/>
          </ac:picMkLst>
        </pc:picChg>
        <pc:picChg chg="del">
          <ac:chgData name="Sáng Nguyễn" userId="fd0fd1302795f84b" providerId="LiveId" clId="{1E6A1C24-173F-4AC8-927B-D57FFBCAE743}" dt="2022-01-09T09:35:22.636" v="1" actId="478"/>
          <ac:picMkLst>
            <pc:docMk/>
            <pc:sldMk cId="4288044290" sldId="270"/>
            <ac:picMk id="5" creationId="{3582B02B-8241-4BFA-BF06-84F8739CEFC1}"/>
          </ac:picMkLst>
        </pc:picChg>
      </pc:sldChg>
      <pc:sldChg chg="modSp mod">
        <pc:chgData name="Sáng Nguyễn" userId="fd0fd1302795f84b" providerId="LiveId" clId="{1E6A1C24-173F-4AC8-927B-D57FFBCAE743}" dt="2022-01-09T09:42:24.017" v="51" actId="20577"/>
        <pc:sldMkLst>
          <pc:docMk/>
          <pc:sldMk cId="1910740748" sldId="271"/>
        </pc:sldMkLst>
        <pc:spChg chg="mod">
          <ac:chgData name="Sáng Nguyễn" userId="fd0fd1302795f84b" providerId="LiveId" clId="{1E6A1C24-173F-4AC8-927B-D57FFBCAE743}" dt="2022-01-09T09:42:24.017" v="51" actId="20577"/>
          <ac:spMkLst>
            <pc:docMk/>
            <pc:sldMk cId="1910740748" sldId="271"/>
            <ac:spMk id="3" creationId="{6D8ABFA5-DEF6-428A-BD2E-F8F45DA25DC5}"/>
          </ac:spMkLst>
        </pc:spChg>
      </pc:sldChg>
      <pc:sldChg chg="addSp delSp modSp mod">
        <pc:chgData name="Sáng Nguyễn" userId="fd0fd1302795f84b" providerId="LiveId" clId="{1E6A1C24-173F-4AC8-927B-D57FFBCAE743}" dt="2022-01-09T09:52:32.044" v="274" actId="20577"/>
        <pc:sldMkLst>
          <pc:docMk/>
          <pc:sldMk cId="3463391687" sldId="272"/>
        </pc:sldMkLst>
        <pc:spChg chg="mod">
          <ac:chgData name="Sáng Nguyễn" userId="fd0fd1302795f84b" providerId="LiveId" clId="{1E6A1C24-173F-4AC8-927B-D57FFBCAE743}" dt="2022-01-09T09:45:53.621" v="173" actId="20577"/>
          <ac:spMkLst>
            <pc:docMk/>
            <pc:sldMk cId="3463391687" sldId="272"/>
            <ac:spMk id="3" creationId="{6D8ABFA5-DEF6-428A-BD2E-F8F45DA25DC5}"/>
          </ac:spMkLst>
        </pc:spChg>
        <pc:spChg chg="mod">
          <ac:chgData name="Sáng Nguyễn" userId="fd0fd1302795f84b" providerId="LiveId" clId="{1E6A1C24-173F-4AC8-927B-D57FFBCAE743}" dt="2022-01-09T09:52:32.044" v="274" actId="20577"/>
          <ac:spMkLst>
            <pc:docMk/>
            <pc:sldMk cId="3463391687" sldId="272"/>
            <ac:spMk id="311" creationId="{00000000-0000-0000-0000-000000000000}"/>
          </ac:spMkLst>
        </pc:spChg>
        <pc:picChg chg="add del mod">
          <ac:chgData name="Sáng Nguyễn" userId="fd0fd1302795f84b" providerId="LiveId" clId="{1E6A1C24-173F-4AC8-927B-D57FFBCAE743}" dt="2022-01-09T09:50:55.436" v="244" actId="478"/>
          <ac:picMkLst>
            <pc:docMk/>
            <pc:sldMk cId="3463391687" sldId="272"/>
            <ac:picMk id="4" creationId="{1914576B-032F-493B-98A2-2E61EB27EAA4}"/>
          </ac:picMkLst>
        </pc:picChg>
      </pc:sldChg>
      <pc:sldChg chg="addSp delSp modSp mod">
        <pc:chgData name="Sáng Nguyễn" userId="fd0fd1302795f84b" providerId="LiveId" clId="{1E6A1C24-173F-4AC8-927B-D57FFBCAE743}" dt="2022-01-09T10:05:10.667" v="974" actId="20577"/>
        <pc:sldMkLst>
          <pc:docMk/>
          <pc:sldMk cId="621171744" sldId="273"/>
        </pc:sldMkLst>
        <pc:spChg chg="mod">
          <ac:chgData name="Sáng Nguyễn" userId="fd0fd1302795f84b" providerId="LiveId" clId="{1E6A1C24-173F-4AC8-927B-D57FFBCAE743}" dt="2022-01-09T10:05:10.667" v="974" actId="20577"/>
          <ac:spMkLst>
            <pc:docMk/>
            <pc:sldMk cId="621171744" sldId="273"/>
            <ac:spMk id="311" creationId="{00000000-0000-0000-0000-000000000000}"/>
          </ac:spMkLst>
        </pc:spChg>
        <pc:picChg chg="add mod">
          <ac:chgData name="Sáng Nguyễn" userId="fd0fd1302795f84b" providerId="LiveId" clId="{1E6A1C24-173F-4AC8-927B-D57FFBCAE743}" dt="2022-01-09T09:58:15.411" v="290" actId="1440"/>
          <ac:picMkLst>
            <pc:docMk/>
            <pc:sldMk cId="621171744" sldId="273"/>
            <ac:picMk id="4" creationId="{F6BA2CE9-9D92-48D3-9FF7-6C7686C9C430}"/>
          </ac:picMkLst>
        </pc:picChg>
        <pc:picChg chg="del">
          <ac:chgData name="Sáng Nguyễn" userId="fd0fd1302795f84b" providerId="LiveId" clId="{1E6A1C24-173F-4AC8-927B-D57FFBCAE743}" dt="2022-01-09T09:53:21.765" v="275" actId="478"/>
          <ac:picMkLst>
            <pc:docMk/>
            <pc:sldMk cId="621171744" sldId="273"/>
            <ac:picMk id="7" creationId="{D2D4D2A1-B799-4CE9-95FA-57EDDE359458}"/>
          </ac:picMkLst>
        </pc:picChg>
      </pc:sldChg>
      <pc:sldChg chg="addSp delSp modSp mod">
        <pc:chgData name="Sáng Nguyễn" userId="fd0fd1302795f84b" providerId="LiveId" clId="{1E6A1C24-173F-4AC8-927B-D57FFBCAE743}" dt="2022-01-09T10:15:39.365" v="2162" actId="20577"/>
        <pc:sldMkLst>
          <pc:docMk/>
          <pc:sldMk cId="1568486108" sldId="275"/>
        </pc:sldMkLst>
        <pc:spChg chg="mod">
          <ac:chgData name="Sáng Nguyễn" userId="fd0fd1302795f84b" providerId="LiveId" clId="{1E6A1C24-173F-4AC8-927B-D57FFBCAE743}" dt="2022-01-09T10:15:39.365" v="2162" actId="20577"/>
          <ac:spMkLst>
            <pc:docMk/>
            <pc:sldMk cId="1568486108" sldId="275"/>
            <ac:spMk id="311" creationId="{00000000-0000-0000-0000-000000000000}"/>
          </ac:spMkLst>
        </pc:spChg>
        <pc:graphicFrameChg chg="add del mod">
          <ac:chgData name="Sáng Nguyễn" userId="fd0fd1302795f84b" providerId="LiveId" clId="{1E6A1C24-173F-4AC8-927B-D57FFBCAE743}" dt="2022-01-09T10:07:11.983" v="1255"/>
          <ac:graphicFrameMkLst>
            <pc:docMk/>
            <pc:sldMk cId="1568486108" sldId="275"/>
            <ac:graphicFrameMk id="2" creationId="{6F1126A2-C0A3-4135-A48A-CABF9987CC30}"/>
          </ac:graphicFrameMkLst>
        </pc:graphicFrameChg>
      </pc:sldChg>
      <pc:sldChg chg="addSp delSp modSp add del mod setBg">
        <pc:chgData name="Sáng Nguyễn" userId="fd0fd1302795f84b" providerId="LiveId" clId="{1E6A1C24-173F-4AC8-927B-D57FFBCAE743}" dt="2022-01-09T10:24:22.638" v="2426" actId="1076"/>
        <pc:sldMkLst>
          <pc:docMk/>
          <pc:sldMk cId="4113607542" sldId="276"/>
        </pc:sldMkLst>
        <pc:spChg chg="mo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3" creationId="{6D8ABFA5-DEF6-428A-BD2E-F8F45DA25DC5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125" creationId="{2B566528-1B12-4246-9431-5C2D7D081168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127" creationId="{2E80C965-DB6D-4F81-9E9E-B027384D0BD6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129" creationId="{A580F890-B085-4E95-96AA-55AEBEC5CE6E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131" creationId="{D3F51FEB-38FB-4F6C-9F7B-2F2AFAB65463}"/>
          </ac:spMkLst>
        </pc:spChg>
        <pc:spChg chg="or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310" creationId="{00000000-0000-0000-0000-000000000000}"/>
          </ac:spMkLst>
        </pc:spChg>
        <pc:spChg chg="del mo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311" creationId="{00000000-0000-0000-0000-000000000000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321" creationId="{1E547BA6-BAE0-43BB-A7CA-60F69CE252F0}"/>
          </ac:spMkLst>
        </pc:spChg>
        <pc:graphicFrameChg chg="add mod modGraphic">
          <ac:chgData name="Sáng Nguyễn" userId="fd0fd1302795f84b" providerId="LiveId" clId="{1E6A1C24-173F-4AC8-927B-D57FFBCAE743}" dt="2022-01-09T10:24:22.638" v="2426" actId="1076"/>
          <ac:graphicFrameMkLst>
            <pc:docMk/>
            <pc:sldMk cId="4113607542" sldId="276"/>
            <ac:graphicFrameMk id="313" creationId="{6FE7E491-A275-44E3-AC21-E34A2C7FD68A}"/>
          </ac:graphicFrameMkLst>
        </pc:graphicFrameChg>
      </pc:sldChg>
      <pc:sldChg chg="addSp delSp modSp mod">
        <pc:chgData name="Sáng Nguyễn" userId="fd0fd1302795f84b" providerId="LiveId" clId="{1E6A1C24-173F-4AC8-927B-D57FFBCAE743}" dt="2022-01-09T09:58:11.614" v="289" actId="1440"/>
        <pc:sldMkLst>
          <pc:docMk/>
          <pc:sldMk cId="1110949734" sldId="277"/>
        </pc:sldMkLst>
        <pc:spChg chg="mod">
          <ac:chgData name="Sáng Nguyễn" userId="fd0fd1302795f84b" providerId="LiveId" clId="{1E6A1C24-173F-4AC8-927B-D57FFBCAE743}" dt="2022-01-09T09:56:39.292" v="285" actId="1076"/>
          <ac:spMkLst>
            <pc:docMk/>
            <pc:sldMk cId="1110949734" sldId="277"/>
            <ac:spMk id="311" creationId="{00000000-0000-0000-0000-000000000000}"/>
          </ac:spMkLst>
        </pc:spChg>
        <pc:picChg chg="del">
          <ac:chgData name="Sáng Nguyễn" userId="fd0fd1302795f84b" providerId="LiveId" clId="{1E6A1C24-173F-4AC8-927B-D57FFBCAE743}" dt="2022-01-09T09:55:46.603" v="284" actId="478"/>
          <ac:picMkLst>
            <pc:docMk/>
            <pc:sldMk cId="1110949734" sldId="277"/>
            <ac:picMk id="4" creationId="{FC745F1A-3DC8-473C-904E-ABC4AE90259A}"/>
          </ac:picMkLst>
        </pc:picChg>
        <pc:picChg chg="add mod">
          <ac:chgData name="Sáng Nguyễn" userId="fd0fd1302795f84b" providerId="LiveId" clId="{1E6A1C24-173F-4AC8-927B-D57FFBCAE743}" dt="2022-01-09T09:58:11.614" v="289" actId="1440"/>
          <ac:picMkLst>
            <pc:docMk/>
            <pc:sldMk cId="1110949734" sldId="277"/>
            <ac:picMk id="5" creationId="{92084577-DEA0-4F40-857C-90488A6A8DCC}"/>
          </ac:picMkLst>
        </pc:picChg>
      </pc:sldChg>
      <pc:sldChg chg="new del">
        <pc:chgData name="Sáng Nguyễn" userId="fd0fd1302795f84b" providerId="LiveId" clId="{1E6A1C24-173F-4AC8-927B-D57FFBCAE743}" dt="2022-01-09T10:23:25.238" v="2279" actId="47"/>
        <pc:sldMkLst>
          <pc:docMk/>
          <pc:sldMk cId="3144496076" sldId="279"/>
        </pc:sldMkLst>
      </pc:sldChg>
      <pc:sldChg chg="add">
        <pc:chgData name="Sáng Nguyễn" userId="fd0fd1302795f84b" providerId="LiveId" clId="{1E6A1C24-173F-4AC8-927B-D57FFBCAE743}" dt="2022-01-09T10:22:59.787" v="2276" actId="2890"/>
        <pc:sldMkLst>
          <pc:docMk/>
          <pc:sldMk cId="392895347" sldId="280"/>
        </pc:sldMkLst>
      </pc:sldChg>
      <pc:sldChg chg="addSp delSp modSp add mod ord setBg">
        <pc:chgData name="Sáng Nguyễn" userId="fd0fd1302795f84b" providerId="LiveId" clId="{1E6A1C24-173F-4AC8-927B-D57FFBCAE743}" dt="2022-01-09T11:17:41.338" v="3873" actId="478"/>
        <pc:sldMkLst>
          <pc:docMk/>
          <pc:sldMk cId="251895662" sldId="281"/>
        </pc:sldMkLst>
        <pc:spChg chg="mod">
          <ac:chgData name="Sáng Nguyễn" userId="fd0fd1302795f84b" providerId="LiveId" clId="{1E6A1C24-173F-4AC8-927B-D57FFBCAE743}" dt="2022-01-09T11:12:07.884" v="3662" actId="26606"/>
          <ac:spMkLst>
            <pc:docMk/>
            <pc:sldMk cId="251895662" sldId="281"/>
            <ac:spMk id="3" creationId="{6D8ABFA5-DEF6-428A-BD2E-F8F45DA25DC5}"/>
          </ac:spMkLst>
        </pc:spChg>
        <pc:spChg chg="add del">
          <ac:chgData name="Sáng Nguyễn" userId="fd0fd1302795f84b" providerId="LiveId" clId="{1E6A1C24-173F-4AC8-927B-D57FFBCAE743}" dt="2022-01-09T11:12:07.884" v="3662" actId="26606"/>
          <ac:spMkLst>
            <pc:docMk/>
            <pc:sldMk cId="251895662" sldId="281"/>
            <ac:spMk id="124" creationId="{73DE2CFE-42F2-48F0-8706-5264E012B10C}"/>
          </ac:spMkLst>
        </pc:spChg>
        <pc:spChg chg="ord">
          <ac:chgData name="Sáng Nguyễn" userId="fd0fd1302795f84b" providerId="LiveId" clId="{1E6A1C24-173F-4AC8-927B-D57FFBCAE743}" dt="2022-01-09T11:12:07.884" v="3662" actId="26606"/>
          <ac:spMkLst>
            <pc:docMk/>
            <pc:sldMk cId="251895662" sldId="281"/>
            <ac:spMk id="310" creationId="{00000000-0000-0000-0000-000000000000}"/>
          </ac:spMkLst>
        </pc:spChg>
        <pc:spChg chg="mod ord">
          <ac:chgData name="Sáng Nguyễn" userId="fd0fd1302795f84b" providerId="LiveId" clId="{1E6A1C24-173F-4AC8-927B-D57FFBCAE743}" dt="2022-01-09T11:17:40.180" v="3872" actId="5793"/>
          <ac:spMkLst>
            <pc:docMk/>
            <pc:sldMk cId="251895662" sldId="281"/>
            <ac:spMk id="311" creationId="{00000000-0000-0000-0000-000000000000}"/>
          </ac:spMkLst>
        </pc:spChg>
        <pc:picChg chg="add del mod">
          <ac:chgData name="Sáng Nguyễn" userId="fd0fd1302795f84b" providerId="LiveId" clId="{1E6A1C24-173F-4AC8-927B-D57FFBCAE743}" dt="2022-01-09T11:17:41.338" v="3873" actId="478"/>
          <ac:picMkLst>
            <pc:docMk/>
            <pc:sldMk cId="251895662" sldId="281"/>
            <ac:picMk id="4" creationId="{0A1BE7E3-B37E-46B9-9686-BFA31D5E7214}"/>
          </ac:picMkLst>
        </pc:picChg>
        <pc:picChg chg="add del">
          <ac:chgData name="Sáng Nguyễn" userId="fd0fd1302795f84b" providerId="LiveId" clId="{1E6A1C24-173F-4AC8-927B-D57FFBCAE743}" dt="2022-01-09T11:14:07.882" v="3715" actId="478"/>
          <ac:picMkLst>
            <pc:docMk/>
            <pc:sldMk cId="251895662" sldId="281"/>
            <ac:picMk id="6" creationId="{F2A9E45A-8249-44D3-ADE6-5CB853F363BD}"/>
          </ac:picMkLst>
        </pc:picChg>
      </pc:sldChg>
      <pc:sldChg chg="addSp delSp modSp add mod setBg setClrOvrMap">
        <pc:chgData name="Sáng Nguyễn" userId="fd0fd1302795f84b" providerId="LiveId" clId="{1E6A1C24-173F-4AC8-927B-D57FFBCAE743}" dt="2022-01-09T10:31:53.464" v="2993" actId="27636"/>
        <pc:sldMkLst>
          <pc:docMk/>
          <pc:sldMk cId="2533149919" sldId="282"/>
        </pc:sldMkLst>
        <pc:spChg chg="mod ord">
          <ac:chgData name="Sáng Nguyễn" userId="fd0fd1302795f84b" providerId="LiveId" clId="{1E6A1C24-173F-4AC8-927B-D57FFBCAE743}" dt="2022-01-09T10:31:10.400" v="2979" actId="26606"/>
          <ac:spMkLst>
            <pc:docMk/>
            <pc:sldMk cId="2533149919" sldId="282"/>
            <ac:spMk id="3" creationId="{6D8ABFA5-DEF6-428A-BD2E-F8F45DA25DC5}"/>
          </ac:spMkLst>
        </pc:spChg>
        <pc:spChg chg="add del">
          <ac:chgData name="Sáng Nguyễn" userId="fd0fd1302795f84b" providerId="LiveId" clId="{1E6A1C24-173F-4AC8-927B-D57FFBCAE743}" dt="2022-01-09T10:31:47.631" v="2990" actId="26606"/>
          <ac:spMkLst>
            <pc:docMk/>
            <pc:sldMk cId="2533149919" sldId="282"/>
            <ac:spMk id="135" creationId="{5E8D2E83-FB3A-40E7-A9E5-7AB389D612B4}"/>
          </ac:spMkLst>
        </pc:spChg>
        <pc:spChg chg="add del">
          <ac:chgData name="Sáng Nguyễn" userId="fd0fd1302795f84b" providerId="LiveId" clId="{1E6A1C24-173F-4AC8-927B-D57FFBCAE743}" dt="2022-01-09T10:31:47.631" v="2990" actId="26606"/>
          <ac:spMkLst>
            <pc:docMk/>
            <pc:sldMk cId="2533149919" sldId="282"/>
            <ac:spMk id="199" creationId="{5E8D2E83-FB3A-40E7-A9E5-7AB389D612B4}"/>
          </ac:spMkLst>
        </pc:spChg>
        <pc:spChg chg="ord">
          <ac:chgData name="Sáng Nguyễn" userId="fd0fd1302795f84b" providerId="LiveId" clId="{1E6A1C24-173F-4AC8-927B-D57FFBCAE743}" dt="2022-01-09T10:31:10.400" v="2979" actId="26606"/>
          <ac:spMkLst>
            <pc:docMk/>
            <pc:sldMk cId="2533149919" sldId="282"/>
            <ac:spMk id="310" creationId="{00000000-0000-0000-0000-000000000000}"/>
          </ac:spMkLst>
        </pc:spChg>
        <pc:spChg chg="mod ord">
          <ac:chgData name="Sáng Nguyễn" userId="fd0fd1302795f84b" providerId="LiveId" clId="{1E6A1C24-173F-4AC8-927B-D57FFBCAE743}" dt="2022-01-09T10:31:53.464" v="2993" actId="27636"/>
          <ac:spMkLst>
            <pc:docMk/>
            <pc:sldMk cId="2533149919" sldId="282"/>
            <ac:spMk id="311" creationId="{00000000-0000-0000-0000-000000000000}"/>
          </ac:spMkLst>
        </pc:spChg>
        <pc:picChg chg="add mod">
          <ac:chgData name="Sáng Nguyễn" userId="fd0fd1302795f84b" providerId="LiveId" clId="{1E6A1C24-173F-4AC8-927B-D57FFBCAE743}" dt="2022-01-09T10:31:47.631" v="2990" actId="26606"/>
          <ac:picMkLst>
            <pc:docMk/>
            <pc:sldMk cId="2533149919" sldId="282"/>
            <ac:picMk id="3074" creationId="{A99B6D8A-7459-4D55-83A5-25E67ECE9631}"/>
          </ac:picMkLst>
        </pc:picChg>
      </pc:sldChg>
      <pc:sldChg chg="new del">
        <pc:chgData name="Sáng Nguyễn" userId="fd0fd1302795f84b" providerId="LiveId" clId="{1E6A1C24-173F-4AC8-927B-D57FFBCAE743}" dt="2022-01-09T10:24:49.022" v="2428" actId="47"/>
        <pc:sldMkLst>
          <pc:docMk/>
          <pc:sldMk cId="4040359293" sldId="282"/>
        </pc:sldMkLst>
      </pc:sldChg>
      <pc:sldChg chg="addSp modSp add mod">
        <pc:chgData name="Sáng Nguyễn" userId="fd0fd1302795f84b" providerId="LiveId" clId="{1E6A1C24-173F-4AC8-927B-D57FFBCAE743}" dt="2022-01-09T11:46:25.566" v="4030" actId="1076"/>
        <pc:sldMkLst>
          <pc:docMk/>
          <pc:sldMk cId="289193648" sldId="283"/>
        </pc:sldMkLst>
        <pc:spChg chg="mod">
          <ac:chgData name="Sáng Nguyễn" userId="fd0fd1302795f84b" providerId="LiveId" clId="{1E6A1C24-173F-4AC8-927B-D57FFBCAE743}" dt="2022-01-09T11:44:29.512" v="4024" actId="20577"/>
          <ac:spMkLst>
            <pc:docMk/>
            <pc:sldMk cId="289193648" sldId="283"/>
            <ac:spMk id="311" creationId="{00000000-0000-0000-0000-000000000000}"/>
          </ac:spMkLst>
        </pc:spChg>
        <pc:picChg chg="add mod">
          <ac:chgData name="Sáng Nguyễn" userId="fd0fd1302795f84b" providerId="LiveId" clId="{1E6A1C24-173F-4AC8-927B-D57FFBCAE743}" dt="2022-01-09T11:46:25.566" v="4030" actId="1076"/>
          <ac:picMkLst>
            <pc:docMk/>
            <pc:sldMk cId="289193648" sldId="283"/>
            <ac:picMk id="4" creationId="{CE9F42BC-5602-48F8-946D-D26F76411D4A}"/>
          </ac:picMkLst>
        </pc:picChg>
        <pc:picChg chg="add mod">
          <ac:chgData name="Sáng Nguyễn" userId="fd0fd1302795f84b" providerId="LiveId" clId="{1E6A1C24-173F-4AC8-927B-D57FFBCAE743}" dt="2022-01-09T11:46:24.382" v="4029" actId="1076"/>
          <ac:picMkLst>
            <pc:docMk/>
            <pc:sldMk cId="289193648" sldId="283"/>
            <ac:picMk id="5" creationId="{A0A3FFA4-BC0C-4149-9A00-E774DEDF8BBF}"/>
          </ac:picMkLst>
        </pc:picChg>
      </pc:sldChg>
      <pc:sldChg chg="new del">
        <pc:chgData name="Sáng Nguyễn" userId="fd0fd1302795f84b" providerId="LiveId" clId="{1E6A1C24-173F-4AC8-927B-D57FFBCAE743}" dt="2022-01-09T10:33:21.049" v="3032" actId="47"/>
        <pc:sldMkLst>
          <pc:docMk/>
          <pc:sldMk cId="1427777299" sldId="283"/>
        </pc:sldMkLst>
      </pc:sldChg>
      <pc:sldChg chg="new del">
        <pc:chgData name="Sáng Nguyễn" userId="fd0fd1302795f84b" providerId="LiveId" clId="{1E6A1C24-173F-4AC8-927B-D57FFBCAE743}" dt="2022-01-09T10:33:40.165" v="3053" actId="47"/>
        <pc:sldMkLst>
          <pc:docMk/>
          <pc:sldMk cId="1502090446" sldId="284"/>
        </pc:sldMkLst>
      </pc:sldChg>
    </pc:docChg>
  </pc:docChgLst>
  <pc:docChgLst>
    <pc:chgData name="Người dùng Khách" userId="S::urn:spo:anon#7b3bb7de399dcccc2d182141e07846ce2e4c2314ecd8951711ca8ebba3c69518::" providerId="AD" clId="Web-{BFD6793F-4925-B26C-0C14-65E53759A9B6}"/>
    <pc:docChg chg="modSld">
      <pc:chgData name="Người dùng Khách" userId="S::urn:spo:anon#7b3bb7de399dcccc2d182141e07846ce2e4c2314ecd8951711ca8ebba3c69518::" providerId="AD" clId="Web-{BFD6793F-4925-B26C-0C14-65E53759A9B6}" dt="2022-01-09T11:51:00.994" v="1" actId="20577"/>
      <pc:docMkLst>
        <pc:docMk/>
      </pc:docMkLst>
      <pc:sldChg chg="modSp">
        <pc:chgData name="Người dùng Khách" userId="S::urn:spo:anon#7b3bb7de399dcccc2d182141e07846ce2e4c2314ecd8951711ca8ebba3c69518::" providerId="AD" clId="Web-{BFD6793F-4925-B26C-0C14-65E53759A9B6}" dt="2022-01-09T11:51:00.994" v="1" actId="20577"/>
        <pc:sldMkLst>
          <pc:docMk/>
          <pc:sldMk cId="289193648" sldId="283"/>
        </pc:sldMkLst>
        <pc:spChg chg="mod">
          <ac:chgData name="Người dùng Khách" userId="S::urn:spo:anon#7b3bb7de399dcccc2d182141e07846ce2e4c2314ecd8951711ca8ebba3c69518::" providerId="AD" clId="Web-{BFD6793F-4925-B26C-0C14-65E53759A9B6}" dt="2022-01-09T11:51:00.994" v="1" actId="20577"/>
          <ac:spMkLst>
            <pc:docMk/>
            <pc:sldMk cId="289193648" sldId="283"/>
            <ac:spMk id="311" creationId="{00000000-0000-0000-0000-000000000000}"/>
          </ac:spMkLst>
        </pc:spChg>
      </pc:sldChg>
    </pc:docChg>
  </pc:docChgLst>
  <pc:docChgLst>
    <pc:chgData name="Người dùng Khách" userId="S::urn:spo:anon#90dd4be8cac6787129b6dfe8676c08ffb69346b3fc9f033dc39728a50d309f97::" providerId="AD" clId="Web-{74183783-197B-C201-E1DA-D18C8D9B8407}"/>
    <pc:docChg chg="addSld delSld modSld">
      <pc:chgData name="Người dùng Khách" userId="S::urn:spo:anon#90dd4be8cac6787129b6dfe8676c08ffb69346b3fc9f033dc39728a50d309f97::" providerId="AD" clId="Web-{74183783-197B-C201-E1DA-D18C8D9B8407}" dt="2021-11-02T13:51:45.619" v="37" actId="20577"/>
      <pc:docMkLst>
        <pc:docMk/>
      </pc:docMkLst>
      <pc:sldChg chg="modSp">
        <pc:chgData name="Người dùng Khách" userId="S::urn:spo:anon#90dd4be8cac6787129b6dfe8676c08ffb69346b3fc9f033dc39728a50d309f97::" providerId="AD" clId="Web-{74183783-197B-C201-E1DA-D18C8D9B8407}" dt="2021-11-02T13:45:23.876" v="7" actId="20577"/>
        <pc:sldMkLst>
          <pc:docMk/>
          <pc:sldMk cId="0" sldId="258"/>
        </pc:sldMkLst>
        <pc:spChg chg="mod">
          <ac:chgData name="Người dùng Khách" userId="S::urn:spo:anon#90dd4be8cac6787129b6dfe8676c08ffb69346b3fc9f033dc39728a50d309f97::" providerId="AD" clId="Web-{74183783-197B-C201-E1DA-D18C8D9B8407}" dt="2021-11-02T13:45:23.876" v="7" actId="20577"/>
          <ac:spMkLst>
            <pc:docMk/>
            <pc:sldMk cId="0" sldId="258"/>
            <ac:spMk id="311" creationId="{00000000-0000-0000-0000-000000000000}"/>
          </ac:spMkLst>
        </pc:spChg>
      </pc:sldChg>
      <pc:sldChg chg="del">
        <pc:chgData name="Người dùng Khách" userId="S::urn:spo:anon#90dd4be8cac6787129b6dfe8676c08ffb69346b3fc9f033dc39728a50d309f97::" providerId="AD" clId="Web-{74183783-197B-C201-E1DA-D18C8D9B8407}" dt="2021-11-02T13:47:35.988" v="17"/>
        <pc:sldMkLst>
          <pc:docMk/>
          <pc:sldMk cId="2195317741" sldId="267"/>
        </pc:sldMkLst>
      </pc:sldChg>
      <pc:sldChg chg="modSp">
        <pc:chgData name="Người dùng Khách" userId="S::urn:spo:anon#90dd4be8cac6787129b6dfe8676c08ffb69346b3fc9f033dc39728a50d309f97::" providerId="AD" clId="Web-{74183783-197B-C201-E1DA-D18C8D9B8407}" dt="2021-11-02T13:51:16.744" v="34" actId="20577"/>
        <pc:sldMkLst>
          <pc:docMk/>
          <pc:sldMk cId="4288044290" sldId="270"/>
        </pc:sldMkLst>
        <pc:spChg chg="mod">
          <ac:chgData name="Người dùng Khách" userId="S::urn:spo:anon#90dd4be8cac6787129b6dfe8676c08ffb69346b3fc9f033dc39728a50d309f97::" providerId="AD" clId="Web-{74183783-197B-C201-E1DA-D18C8D9B8407}" dt="2021-11-02T13:51:16.744" v="34" actId="20577"/>
          <ac:spMkLst>
            <pc:docMk/>
            <pc:sldMk cId="4288044290" sldId="270"/>
            <ac:spMk id="311" creationId="{00000000-0000-0000-0000-000000000000}"/>
          </ac:spMkLst>
        </pc:spChg>
      </pc:sldChg>
      <pc:sldChg chg="modSp">
        <pc:chgData name="Người dùng Khách" userId="S::urn:spo:anon#90dd4be8cac6787129b6dfe8676c08ffb69346b3fc9f033dc39728a50d309f97::" providerId="AD" clId="Web-{74183783-197B-C201-E1DA-D18C8D9B8407}" dt="2021-11-02T13:51:45.619" v="37" actId="20577"/>
        <pc:sldMkLst>
          <pc:docMk/>
          <pc:sldMk cId="1910740748" sldId="271"/>
        </pc:sldMkLst>
        <pc:spChg chg="mod">
          <ac:chgData name="Người dùng Khách" userId="S::urn:spo:anon#90dd4be8cac6787129b6dfe8676c08ffb69346b3fc9f033dc39728a50d309f97::" providerId="AD" clId="Web-{74183783-197B-C201-E1DA-D18C8D9B8407}" dt="2021-11-02T13:51:45.619" v="37" actId="20577"/>
          <ac:spMkLst>
            <pc:docMk/>
            <pc:sldMk cId="1910740748" sldId="271"/>
            <ac:spMk id="311" creationId="{00000000-0000-0000-0000-000000000000}"/>
          </ac:spMkLst>
        </pc:spChg>
      </pc:sldChg>
      <pc:sldChg chg="del">
        <pc:chgData name="Người dùng Khách" userId="S::urn:spo:anon#90dd4be8cac6787129b6dfe8676c08ffb69346b3fc9f033dc39728a50d309f97::" providerId="AD" clId="Web-{74183783-197B-C201-E1DA-D18C8D9B8407}" dt="2021-11-02T13:46:57.237" v="14"/>
        <pc:sldMkLst>
          <pc:docMk/>
          <pc:sldMk cId="1656169200" sldId="275"/>
        </pc:sldMkLst>
      </pc:sldChg>
      <pc:sldChg chg="del">
        <pc:chgData name="Người dùng Khách" userId="S::urn:spo:anon#90dd4be8cac6787129b6dfe8676c08ffb69346b3fc9f033dc39728a50d309f97::" providerId="AD" clId="Web-{74183783-197B-C201-E1DA-D18C8D9B8407}" dt="2021-11-02T13:47:03.550" v="15"/>
        <pc:sldMkLst>
          <pc:docMk/>
          <pc:sldMk cId="2439341587" sldId="276"/>
        </pc:sldMkLst>
      </pc:sldChg>
      <pc:sldChg chg="modSp">
        <pc:chgData name="Người dùng Khách" userId="S::urn:spo:anon#90dd4be8cac6787129b6dfe8676c08ffb69346b3fc9f033dc39728a50d309f97::" providerId="AD" clId="Web-{74183783-197B-C201-E1DA-D18C8D9B8407}" dt="2021-11-02T13:50:45.790" v="29" actId="20577"/>
        <pc:sldMkLst>
          <pc:docMk/>
          <pc:sldMk cId="4105470724" sldId="279"/>
        </pc:sldMkLst>
        <pc:spChg chg="mod">
          <ac:chgData name="Người dùng Khách" userId="S::urn:spo:anon#90dd4be8cac6787129b6dfe8676c08ffb69346b3fc9f033dc39728a50d309f97::" providerId="AD" clId="Web-{74183783-197B-C201-E1DA-D18C8D9B8407}" dt="2021-11-02T13:50:45.790" v="29" actId="20577"/>
          <ac:spMkLst>
            <pc:docMk/>
            <pc:sldMk cId="4105470724" sldId="279"/>
            <ac:spMk id="311" creationId="{00000000-0000-0000-0000-000000000000}"/>
          </ac:spMkLst>
        </pc:spChg>
      </pc:sldChg>
      <pc:sldChg chg="del">
        <pc:chgData name="Người dùng Khách" userId="S::urn:spo:anon#90dd4be8cac6787129b6dfe8676c08ffb69346b3fc9f033dc39728a50d309f97::" providerId="AD" clId="Web-{74183783-197B-C201-E1DA-D18C8D9B8407}" dt="2021-11-02T13:49:47.398" v="19"/>
        <pc:sldMkLst>
          <pc:docMk/>
          <pc:sldMk cId="1560123686" sldId="281"/>
        </pc:sldMkLst>
      </pc:sldChg>
      <pc:sldChg chg="del">
        <pc:chgData name="Người dùng Khách" userId="S::urn:spo:anon#90dd4be8cac6787129b6dfe8676c08ffb69346b3fc9f033dc39728a50d309f97::" providerId="AD" clId="Web-{74183783-197B-C201-E1DA-D18C8D9B8407}" dt="2021-11-02T13:49:31.100" v="18"/>
        <pc:sldMkLst>
          <pc:docMk/>
          <pc:sldMk cId="2808737778" sldId="283"/>
        </pc:sldMkLst>
      </pc:sldChg>
      <pc:sldChg chg="add del replId">
        <pc:chgData name="Người dùng Khách" userId="S::urn:spo:anon#90dd4be8cac6787129b6dfe8676c08ffb69346b3fc9f033dc39728a50d309f97::" providerId="AD" clId="Web-{74183783-197B-C201-E1DA-D18C8D9B8407}" dt="2021-11-02T13:46:14.549" v="9"/>
        <pc:sldMkLst>
          <pc:docMk/>
          <pc:sldMk cId="2699837459" sldId="284"/>
        </pc:sldMkLst>
      </pc:sldChg>
      <pc:sldChg chg="new del">
        <pc:chgData name="Người dùng Khách" userId="S::urn:spo:anon#90dd4be8cac6787129b6dfe8676c08ffb69346b3fc9f033dc39728a50d309f97::" providerId="AD" clId="Web-{74183783-197B-C201-E1DA-D18C8D9B8407}" dt="2021-11-02T13:46:46.612" v="13"/>
        <pc:sldMkLst>
          <pc:docMk/>
          <pc:sldMk cId="3414384377" sldId="284"/>
        </pc:sldMkLst>
      </pc:sldChg>
      <pc:sldChg chg="add replId">
        <pc:chgData name="Người dùng Khách" userId="S::urn:spo:anon#90dd4be8cac6787129b6dfe8676c08ffb69346b3fc9f033dc39728a50d309f97::" providerId="AD" clId="Web-{74183783-197B-C201-E1DA-D18C8D9B8407}" dt="2021-11-02T13:46:26.237" v="11"/>
        <pc:sldMkLst>
          <pc:docMk/>
          <pc:sldMk cId="3038119167" sldId="285"/>
        </pc:sldMkLst>
      </pc:sldChg>
      <pc:sldChg chg="add replId">
        <pc:chgData name="Người dùng Khách" userId="S::urn:spo:anon#90dd4be8cac6787129b6dfe8676c08ffb69346b3fc9f033dc39728a50d309f97::" providerId="AD" clId="Web-{74183783-197B-C201-E1DA-D18C8D9B8407}" dt="2021-11-02T13:46:41.737" v="12"/>
        <pc:sldMkLst>
          <pc:docMk/>
          <pc:sldMk cId="2306165669" sldId="286"/>
        </pc:sldMkLst>
      </pc:sldChg>
      <pc:sldChg chg="add replId">
        <pc:chgData name="Người dùng Khách" userId="S::urn:spo:anon#90dd4be8cac6787129b6dfe8676c08ffb69346b3fc9f033dc39728a50d309f97::" providerId="AD" clId="Web-{74183783-197B-C201-E1DA-D18C8D9B8407}" dt="2021-11-02T13:47:18.519" v="16"/>
        <pc:sldMkLst>
          <pc:docMk/>
          <pc:sldMk cId="483883872" sldId="287"/>
        </pc:sldMkLst>
      </pc:sldChg>
    </pc:docChg>
  </pc:docChgLst>
  <pc:docChgLst>
    <pc:chgData name="NGUYEN VAN SANG 20194153" userId="0cbfdb8b-e50c-4c99-b168-428e2cbaa9a8" providerId="ADAL" clId="{D1ED746E-838D-40D4-91D2-28CFA9EA3D3B}"/>
    <pc:docChg chg="custSel modSld">
      <pc:chgData name="NGUYEN VAN SANG 20194153" userId="0cbfdb8b-e50c-4c99-b168-428e2cbaa9a8" providerId="ADAL" clId="{D1ED746E-838D-40D4-91D2-28CFA9EA3D3B}" dt="2021-11-02T14:28:44.539" v="6" actId="1076"/>
      <pc:docMkLst>
        <pc:docMk/>
      </pc:docMkLst>
      <pc:sldChg chg="addSp delSp modSp mod">
        <pc:chgData name="NGUYEN VAN SANG 20194153" userId="0cbfdb8b-e50c-4c99-b168-428e2cbaa9a8" providerId="ADAL" clId="{D1ED746E-838D-40D4-91D2-28CFA9EA3D3B}" dt="2021-11-02T14:28:44.539" v="6" actId="1076"/>
        <pc:sldMkLst>
          <pc:docMk/>
          <pc:sldMk cId="2825636093" sldId="273"/>
        </pc:sldMkLst>
        <pc:picChg chg="add mod">
          <ac:chgData name="NGUYEN VAN SANG 20194153" userId="0cbfdb8b-e50c-4c99-b168-428e2cbaa9a8" providerId="ADAL" clId="{D1ED746E-838D-40D4-91D2-28CFA9EA3D3B}" dt="2021-11-02T14:28:44.539" v="6" actId="1076"/>
          <ac:picMkLst>
            <pc:docMk/>
            <pc:sldMk cId="2825636093" sldId="273"/>
            <ac:picMk id="4" creationId="{A0290D96-5498-419F-8949-AE43DC47AE25}"/>
          </ac:picMkLst>
        </pc:picChg>
        <pc:picChg chg="del">
          <ac:chgData name="NGUYEN VAN SANG 20194153" userId="0cbfdb8b-e50c-4c99-b168-428e2cbaa9a8" providerId="ADAL" clId="{D1ED746E-838D-40D4-91D2-28CFA9EA3D3B}" dt="2021-11-02T14:28:34.720" v="0" actId="478"/>
          <ac:picMkLst>
            <pc:docMk/>
            <pc:sldMk cId="2825636093" sldId="273"/>
            <ac:picMk id="5" creationId="{F668D010-B808-4E1E-8ECE-DE29838C5F23}"/>
          </ac:picMkLst>
        </pc:picChg>
      </pc:sldChg>
    </pc:docChg>
  </pc:docChgLst>
  <pc:docChgLst>
    <pc:chgData name="NGUYEN VAN SANG 20194153" userId="0cbfdb8b-e50c-4c99-b168-428e2cbaa9a8" providerId="ADAL" clId="{F19DDF8E-9675-45DB-BEBF-C3200C100003}"/>
    <pc:docChg chg="modSld">
      <pc:chgData name="NGUYEN VAN SANG 20194153" userId="0cbfdb8b-e50c-4c99-b168-428e2cbaa9a8" providerId="ADAL" clId="{F19DDF8E-9675-45DB-BEBF-C3200C100003}" dt="2022-01-09T09:28:42.958" v="346" actId="20577"/>
      <pc:docMkLst>
        <pc:docMk/>
      </pc:docMkLst>
      <pc:sldChg chg="modSp mod">
        <pc:chgData name="NGUYEN VAN SANG 20194153" userId="0cbfdb8b-e50c-4c99-b168-428e2cbaa9a8" providerId="ADAL" clId="{F19DDF8E-9675-45DB-BEBF-C3200C100003}" dt="2022-01-09T09:26:27.393" v="31" actId="1076"/>
        <pc:sldMkLst>
          <pc:docMk/>
          <pc:sldMk cId="0" sldId="257"/>
        </pc:sldMkLst>
        <pc:spChg chg="mod">
          <ac:chgData name="NGUYEN VAN SANG 20194153" userId="0cbfdb8b-e50c-4c99-b168-428e2cbaa9a8" providerId="ADAL" clId="{F19DDF8E-9675-45DB-BEBF-C3200C100003}" dt="2022-01-09T09:26:27.393" v="31" actId="1076"/>
          <ac:spMkLst>
            <pc:docMk/>
            <pc:sldMk cId="0" sldId="257"/>
            <ac:spMk id="2" creationId="{AE4C5653-31A6-4B7E-8919-545412C51A21}"/>
          </ac:spMkLst>
        </pc:spChg>
        <pc:spChg chg="mod">
          <ac:chgData name="NGUYEN VAN SANG 20194153" userId="0cbfdb8b-e50c-4c99-b168-428e2cbaa9a8" providerId="ADAL" clId="{F19DDF8E-9675-45DB-BEBF-C3200C100003}" dt="2022-01-09T09:26:07.313" v="29" actId="1076"/>
          <ac:spMkLst>
            <pc:docMk/>
            <pc:sldMk cId="0" sldId="257"/>
            <ac:spMk id="3" creationId="{72C22F34-D876-4134-825D-AC00B939E81D}"/>
          </ac:spMkLst>
        </pc:spChg>
      </pc:sldChg>
      <pc:sldChg chg="modSp mod">
        <pc:chgData name="NGUYEN VAN SANG 20194153" userId="0cbfdb8b-e50c-4c99-b168-428e2cbaa9a8" providerId="ADAL" clId="{F19DDF8E-9675-45DB-BEBF-C3200C100003}" dt="2022-01-09T09:28:42.958" v="346" actId="20577"/>
        <pc:sldMkLst>
          <pc:docMk/>
          <pc:sldMk cId="0" sldId="258"/>
        </pc:sldMkLst>
        <pc:spChg chg="mod">
          <ac:chgData name="NGUYEN VAN SANG 20194153" userId="0cbfdb8b-e50c-4c99-b168-428e2cbaa9a8" providerId="ADAL" clId="{F19DDF8E-9675-45DB-BEBF-C3200C100003}" dt="2022-01-09T09:28:42.958" v="346" actId="20577"/>
          <ac:spMkLst>
            <pc:docMk/>
            <pc:sldMk cId="0" sldId="258"/>
            <ac:spMk id="311" creationId="{00000000-0000-0000-0000-000000000000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E4F03-1650-4864-8600-94550E928EC2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444B3CF-5179-4DC2-B0AA-979BCB86669E}">
      <dgm:prSet/>
      <dgm:spPr/>
      <dgm:t>
        <a:bodyPr/>
        <a:lstStyle/>
        <a:p>
          <a:r>
            <a:rPr lang="en-US"/>
            <a:t>Đặt vấn đề</a:t>
          </a:r>
        </a:p>
      </dgm:t>
    </dgm:pt>
    <dgm:pt modelId="{2C4327FF-0DDB-4232-9586-78DE0B54FDBF}" type="parTrans" cxnId="{2A3F8412-E6B0-4E51-84D3-33B3E0E02FB2}">
      <dgm:prSet/>
      <dgm:spPr/>
      <dgm:t>
        <a:bodyPr/>
        <a:lstStyle/>
        <a:p>
          <a:endParaRPr lang="en-US"/>
        </a:p>
      </dgm:t>
    </dgm:pt>
    <dgm:pt modelId="{61D0ED1A-E2DE-423E-9647-60271660F313}" type="sibTrans" cxnId="{2A3F8412-E6B0-4E51-84D3-33B3E0E02FB2}">
      <dgm:prSet/>
      <dgm:spPr/>
      <dgm:t>
        <a:bodyPr/>
        <a:lstStyle/>
        <a:p>
          <a:endParaRPr lang="en-US"/>
        </a:p>
      </dgm:t>
    </dgm:pt>
    <dgm:pt modelId="{6097645C-69C0-456D-90A8-15955A88FCD7}">
      <dgm:prSet/>
      <dgm:spPr/>
      <dgm:t>
        <a:bodyPr/>
        <a:lstStyle/>
        <a:p>
          <a:r>
            <a:rPr lang="en-US"/>
            <a:t>Thu nhập dữ liệu</a:t>
          </a:r>
        </a:p>
      </dgm:t>
    </dgm:pt>
    <dgm:pt modelId="{9D5688AA-FAF2-4241-B842-1219CC68CBA8}" type="parTrans" cxnId="{A4C21FDD-CF2C-433A-ACEE-A7F964634AD3}">
      <dgm:prSet/>
      <dgm:spPr/>
      <dgm:t>
        <a:bodyPr/>
        <a:lstStyle/>
        <a:p>
          <a:endParaRPr lang="en-US"/>
        </a:p>
      </dgm:t>
    </dgm:pt>
    <dgm:pt modelId="{7D958DB3-FD13-4FA5-A990-8445F7ED100C}" type="sibTrans" cxnId="{A4C21FDD-CF2C-433A-ACEE-A7F964634AD3}">
      <dgm:prSet/>
      <dgm:spPr/>
      <dgm:t>
        <a:bodyPr/>
        <a:lstStyle/>
        <a:p>
          <a:endParaRPr lang="en-US"/>
        </a:p>
      </dgm:t>
    </dgm:pt>
    <dgm:pt modelId="{268AE715-AC05-4591-83C5-0D941426A894}">
      <dgm:prSet/>
      <dgm:spPr/>
      <dgm:t>
        <a:bodyPr/>
        <a:lstStyle/>
        <a:p>
          <a:r>
            <a:rPr lang="en-US"/>
            <a:t>Xử lý và khám phá dữ liệu</a:t>
          </a:r>
        </a:p>
      </dgm:t>
    </dgm:pt>
    <dgm:pt modelId="{42D5CA54-6B42-470C-A1A1-DA46E4E9919F}" type="parTrans" cxnId="{B20A43F8-7ABA-4D9F-8A84-8103D5B06000}">
      <dgm:prSet/>
      <dgm:spPr/>
      <dgm:t>
        <a:bodyPr/>
        <a:lstStyle/>
        <a:p>
          <a:endParaRPr lang="en-US"/>
        </a:p>
      </dgm:t>
    </dgm:pt>
    <dgm:pt modelId="{E27CD53E-5E2F-4205-90A3-0840F99E3255}" type="sibTrans" cxnId="{B20A43F8-7ABA-4D9F-8A84-8103D5B06000}">
      <dgm:prSet/>
      <dgm:spPr/>
      <dgm:t>
        <a:bodyPr/>
        <a:lstStyle/>
        <a:p>
          <a:endParaRPr lang="en-US"/>
        </a:p>
      </dgm:t>
    </dgm:pt>
    <dgm:pt modelId="{32E37DD6-C80D-418D-A37A-B8547E0C17B4}">
      <dgm:prSet/>
      <dgm:spPr/>
      <dgm:t>
        <a:bodyPr/>
        <a:lstStyle/>
        <a:p>
          <a:r>
            <a:rPr lang="en-US"/>
            <a:t>Các thuật toán học máy để dự đoán giá nhà</a:t>
          </a:r>
        </a:p>
      </dgm:t>
    </dgm:pt>
    <dgm:pt modelId="{B0403E03-0679-49BF-9DF3-15E9D644EADC}" type="parTrans" cxnId="{ACC4EB31-EFED-43D7-9CC8-0AE95732F8C4}">
      <dgm:prSet/>
      <dgm:spPr/>
      <dgm:t>
        <a:bodyPr/>
        <a:lstStyle/>
        <a:p>
          <a:endParaRPr lang="en-US"/>
        </a:p>
      </dgm:t>
    </dgm:pt>
    <dgm:pt modelId="{BFEC76B1-EEA6-4D15-BEF3-F5A513FA75D9}" type="sibTrans" cxnId="{ACC4EB31-EFED-43D7-9CC8-0AE95732F8C4}">
      <dgm:prSet/>
      <dgm:spPr/>
      <dgm:t>
        <a:bodyPr/>
        <a:lstStyle/>
        <a:p>
          <a:endParaRPr lang="en-US"/>
        </a:p>
      </dgm:t>
    </dgm:pt>
    <dgm:pt modelId="{B980A894-5472-458A-9D3B-C349292506C7}">
      <dgm:prSet/>
      <dgm:spPr/>
      <dgm:t>
        <a:bodyPr/>
        <a:lstStyle/>
        <a:p>
          <a:r>
            <a:rPr lang="en-US"/>
            <a:t>Thực nghiệm và đánh giá</a:t>
          </a:r>
        </a:p>
      </dgm:t>
    </dgm:pt>
    <dgm:pt modelId="{2C972E39-687D-43AA-BF28-368079A5868A}" type="parTrans" cxnId="{0A92AB5E-A783-42D2-96C7-0D7A9D1D7F01}">
      <dgm:prSet/>
      <dgm:spPr/>
      <dgm:t>
        <a:bodyPr/>
        <a:lstStyle/>
        <a:p>
          <a:endParaRPr lang="en-US"/>
        </a:p>
      </dgm:t>
    </dgm:pt>
    <dgm:pt modelId="{3DD7F7A7-3224-440E-B6FA-8360FEA18B55}" type="sibTrans" cxnId="{0A92AB5E-A783-42D2-96C7-0D7A9D1D7F01}">
      <dgm:prSet/>
      <dgm:spPr/>
      <dgm:t>
        <a:bodyPr/>
        <a:lstStyle/>
        <a:p>
          <a:endParaRPr lang="en-US"/>
        </a:p>
      </dgm:t>
    </dgm:pt>
    <dgm:pt modelId="{E4F6699D-4127-4C19-8A67-6515579B46D3}">
      <dgm:prSet/>
      <dgm:spPr/>
      <dgm:t>
        <a:bodyPr/>
        <a:lstStyle/>
        <a:p>
          <a:r>
            <a:rPr lang="en-US" b="0"/>
            <a:t>Demo ứng dụng thực tế đơn giản</a:t>
          </a:r>
          <a:endParaRPr lang="en-US"/>
        </a:p>
      </dgm:t>
    </dgm:pt>
    <dgm:pt modelId="{B489FD46-8630-4A21-A887-47161A5654B4}" type="parTrans" cxnId="{EB609B1F-F011-4E19-A9EB-6F53EF6F078D}">
      <dgm:prSet/>
      <dgm:spPr/>
      <dgm:t>
        <a:bodyPr/>
        <a:lstStyle/>
        <a:p>
          <a:endParaRPr lang="en-US"/>
        </a:p>
      </dgm:t>
    </dgm:pt>
    <dgm:pt modelId="{70E5B31C-6470-4544-8DB9-F6F78164CD46}" type="sibTrans" cxnId="{EB609B1F-F011-4E19-A9EB-6F53EF6F078D}">
      <dgm:prSet/>
      <dgm:spPr/>
      <dgm:t>
        <a:bodyPr/>
        <a:lstStyle/>
        <a:p>
          <a:endParaRPr lang="en-US"/>
        </a:p>
      </dgm:t>
    </dgm:pt>
    <dgm:pt modelId="{CF991420-5082-4F0F-936B-A26C48ECACF7}" type="pres">
      <dgm:prSet presAssocID="{0E0E4F03-1650-4864-8600-94550E928EC2}" presName="Name0" presStyleCnt="0">
        <dgm:presLayoutVars>
          <dgm:dir/>
          <dgm:resizeHandles val="exact"/>
        </dgm:presLayoutVars>
      </dgm:prSet>
      <dgm:spPr/>
    </dgm:pt>
    <dgm:pt modelId="{C7F3C1A0-C784-4EE3-B05E-4F0C5E60A1E9}" type="pres">
      <dgm:prSet presAssocID="{B444B3CF-5179-4DC2-B0AA-979BCB86669E}" presName="node" presStyleLbl="node1" presStyleIdx="0" presStyleCnt="6">
        <dgm:presLayoutVars>
          <dgm:bulletEnabled val="1"/>
        </dgm:presLayoutVars>
      </dgm:prSet>
      <dgm:spPr/>
    </dgm:pt>
    <dgm:pt modelId="{2E0B57B6-F493-48D8-B166-8C919939C703}" type="pres">
      <dgm:prSet presAssocID="{61D0ED1A-E2DE-423E-9647-60271660F313}" presName="sibTrans" presStyleLbl="sibTrans1D1" presStyleIdx="0" presStyleCnt="5"/>
      <dgm:spPr/>
    </dgm:pt>
    <dgm:pt modelId="{A9160E93-4E52-4F77-BAF7-D7E5D3471B51}" type="pres">
      <dgm:prSet presAssocID="{61D0ED1A-E2DE-423E-9647-60271660F313}" presName="connectorText" presStyleLbl="sibTrans1D1" presStyleIdx="0" presStyleCnt="5"/>
      <dgm:spPr/>
    </dgm:pt>
    <dgm:pt modelId="{36F6F54B-0FAA-41AE-8B39-43643F63242E}" type="pres">
      <dgm:prSet presAssocID="{6097645C-69C0-456D-90A8-15955A88FCD7}" presName="node" presStyleLbl="node1" presStyleIdx="1" presStyleCnt="6">
        <dgm:presLayoutVars>
          <dgm:bulletEnabled val="1"/>
        </dgm:presLayoutVars>
      </dgm:prSet>
      <dgm:spPr/>
    </dgm:pt>
    <dgm:pt modelId="{E5985DEE-D279-4601-A471-818B7B3DA8F9}" type="pres">
      <dgm:prSet presAssocID="{7D958DB3-FD13-4FA5-A990-8445F7ED100C}" presName="sibTrans" presStyleLbl="sibTrans1D1" presStyleIdx="1" presStyleCnt="5"/>
      <dgm:spPr/>
    </dgm:pt>
    <dgm:pt modelId="{9A8459E4-098E-4026-BE9F-386B3E08C691}" type="pres">
      <dgm:prSet presAssocID="{7D958DB3-FD13-4FA5-A990-8445F7ED100C}" presName="connectorText" presStyleLbl="sibTrans1D1" presStyleIdx="1" presStyleCnt="5"/>
      <dgm:spPr/>
    </dgm:pt>
    <dgm:pt modelId="{9DBE43EB-EB89-4EC8-9EA5-C8394493AA81}" type="pres">
      <dgm:prSet presAssocID="{268AE715-AC05-4591-83C5-0D941426A894}" presName="node" presStyleLbl="node1" presStyleIdx="2" presStyleCnt="6">
        <dgm:presLayoutVars>
          <dgm:bulletEnabled val="1"/>
        </dgm:presLayoutVars>
      </dgm:prSet>
      <dgm:spPr/>
    </dgm:pt>
    <dgm:pt modelId="{14487B68-C8B1-43EA-8265-541C62E8412E}" type="pres">
      <dgm:prSet presAssocID="{E27CD53E-5E2F-4205-90A3-0840F99E3255}" presName="sibTrans" presStyleLbl="sibTrans1D1" presStyleIdx="2" presStyleCnt="5"/>
      <dgm:spPr/>
    </dgm:pt>
    <dgm:pt modelId="{F035C45C-B806-434E-B5B4-247B89BE915F}" type="pres">
      <dgm:prSet presAssocID="{E27CD53E-5E2F-4205-90A3-0840F99E3255}" presName="connectorText" presStyleLbl="sibTrans1D1" presStyleIdx="2" presStyleCnt="5"/>
      <dgm:spPr/>
    </dgm:pt>
    <dgm:pt modelId="{61955227-6429-4F45-A1CF-6493159B32DE}" type="pres">
      <dgm:prSet presAssocID="{32E37DD6-C80D-418D-A37A-B8547E0C17B4}" presName="node" presStyleLbl="node1" presStyleIdx="3" presStyleCnt="6">
        <dgm:presLayoutVars>
          <dgm:bulletEnabled val="1"/>
        </dgm:presLayoutVars>
      </dgm:prSet>
      <dgm:spPr/>
    </dgm:pt>
    <dgm:pt modelId="{88C75A8E-5B01-4CB1-8FD4-765DB45F7D34}" type="pres">
      <dgm:prSet presAssocID="{BFEC76B1-EEA6-4D15-BEF3-F5A513FA75D9}" presName="sibTrans" presStyleLbl="sibTrans1D1" presStyleIdx="3" presStyleCnt="5"/>
      <dgm:spPr/>
    </dgm:pt>
    <dgm:pt modelId="{79FB2550-A73F-40A7-9191-F2874604CB77}" type="pres">
      <dgm:prSet presAssocID="{BFEC76B1-EEA6-4D15-BEF3-F5A513FA75D9}" presName="connectorText" presStyleLbl="sibTrans1D1" presStyleIdx="3" presStyleCnt="5"/>
      <dgm:spPr/>
    </dgm:pt>
    <dgm:pt modelId="{0370DBDA-4BDB-4577-B262-B6DD0BB15F9B}" type="pres">
      <dgm:prSet presAssocID="{B980A894-5472-458A-9D3B-C349292506C7}" presName="node" presStyleLbl="node1" presStyleIdx="4" presStyleCnt="6">
        <dgm:presLayoutVars>
          <dgm:bulletEnabled val="1"/>
        </dgm:presLayoutVars>
      </dgm:prSet>
      <dgm:spPr/>
    </dgm:pt>
    <dgm:pt modelId="{9C8F3AB7-903E-41A1-920B-868254BF5E7F}" type="pres">
      <dgm:prSet presAssocID="{3DD7F7A7-3224-440E-B6FA-8360FEA18B55}" presName="sibTrans" presStyleLbl="sibTrans1D1" presStyleIdx="4" presStyleCnt="5"/>
      <dgm:spPr/>
    </dgm:pt>
    <dgm:pt modelId="{2BD6F377-8FBA-4E18-8454-DDF93E67E76B}" type="pres">
      <dgm:prSet presAssocID="{3DD7F7A7-3224-440E-B6FA-8360FEA18B55}" presName="connectorText" presStyleLbl="sibTrans1D1" presStyleIdx="4" presStyleCnt="5"/>
      <dgm:spPr/>
    </dgm:pt>
    <dgm:pt modelId="{1F457530-D7E0-4AF5-BB6B-523A15A6B300}" type="pres">
      <dgm:prSet presAssocID="{E4F6699D-4127-4C19-8A67-6515579B46D3}" presName="node" presStyleLbl="node1" presStyleIdx="5" presStyleCnt="6">
        <dgm:presLayoutVars>
          <dgm:bulletEnabled val="1"/>
        </dgm:presLayoutVars>
      </dgm:prSet>
      <dgm:spPr/>
    </dgm:pt>
  </dgm:ptLst>
  <dgm:cxnLst>
    <dgm:cxn modelId="{2A3F8412-E6B0-4E51-84D3-33B3E0E02FB2}" srcId="{0E0E4F03-1650-4864-8600-94550E928EC2}" destId="{B444B3CF-5179-4DC2-B0AA-979BCB86669E}" srcOrd="0" destOrd="0" parTransId="{2C4327FF-0DDB-4232-9586-78DE0B54FDBF}" sibTransId="{61D0ED1A-E2DE-423E-9647-60271660F313}"/>
    <dgm:cxn modelId="{E4D1B11A-26FF-4D9E-BE5A-A10DFC58B746}" type="presOf" srcId="{3DD7F7A7-3224-440E-B6FA-8360FEA18B55}" destId="{9C8F3AB7-903E-41A1-920B-868254BF5E7F}" srcOrd="0" destOrd="0" presId="urn:microsoft.com/office/officeart/2016/7/layout/RepeatingBendingProcessNew"/>
    <dgm:cxn modelId="{51D8271E-B0BE-4940-AE59-1E68F219D8BD}" type="presOf" srcId="{268AE715-AC05-4591-83C5-0D941426A894}" destId="{9DBE43EB-EB89-4EC8-9EA5-C8394493AA81}" srcOrd="0" destOrd="0" presId="urn:microsoft.com/office/officeart/2016/7/layout/RepeatingBendingProcessNew"/>
    <dgm:cxn modelId="{EB609B1F-F011-4E19-A9EB-6F53EF6F078D}" srcId="{0E0E4F03-1650-4864-8600-94550E928EC2}" destId="{E4F6699D-4127-4C19-8A67-6515579B46D3}" srcOrd="5" destOrd="0" parTransId="{B489FD46-8630-4A21-A887-47161A5654B4}" sibTransId="{70E5B31C-6470-4544-8DB9-F6F78164CD46}"/>
    <dgm:cxn modelId="{ACC4EB31-EFED-43D7-9CC8-0AE95732F8C4}" srcId="{0E0E4F03-1650-4864-8600-94550E928EC2}" destId="{32E37DD6-C80D-418D-A37A-B8547E0C17B4}" srcOrd="3" destOrd="0" parTransId="{B0403E03-0679-49BF-9DF3-15E9D644EADC}" sibTransId="{BFEC76B1-EEA6-4D15-BEF3-F5A513FA75D9}"/>
    <dgm:cxn modelId="{A6E49736-2D59-474A-B794-93D436E346D9}" type="presOf" srcId="{E27CD53E-5E2F-4205-90A3-0840F99E3255}" destId="{F035C45C-B806-434E-B5B4-247B89BE915F}" srcOrd="1" destOrd="0" presId="urn:microsoft.com/office/officeart/2016/7/layout/RepeatingBendingProcessNew"/>
    <dgm:cxn modelId="{D31FA15C-8337-4B83-9782-5B9B1F57BD0E}" type="presOf" srcId="{61D0ED1A-E2DE-423E-9647-60271660F313}" destId="{A9160E93-4E52-4F77-BAF7-D7E5D3471B51}" srcOrd="1" destOrd="0" presId="urn:microsoft.com/office/officeart/2016/7/layout/RepeatingBendingProcessNew"/>
    <dgm:cxn modelId="{0A92AB5E-A783-42D2-96C7-0D7A9D1D7F01}" srcId="{0E0E4F03-1650-4864-8600-94550E928EC2}" destId="{B980A894-5472-458A-9D3B-C349292506C7}" srcOrd="4" destOrd="0" parTransId="{2C972E39-687D-43AA-BF28-368079A5868A}" sibTransId="{3DD7F7A7-3224-440E-B6FA-8360FEA18B55}"/>
    <dgm:cxn modelId="{274D0460-454E-4840-ADE9-CBF84695D741}" type="presOf" srcId="{BFEC76B1-EEA6-4D15-BEF3-F5A513FA75D9}" destId="{88C75A8E-5B01-4CB1-8FD4-765DB45F7D34}" srcOrd="0" destOrd="0" presId="urn:microsoft.com/office/officeart/2016/7/layout/RepeatingBendingProcessNew"/>
    <dgm:cxn modelId="{5F475543-2E76-4D7A-81A5-19DF923B3140}" type="presOf" srcId="{B444B3CF-5179-4DC2-B0AA-979BCB86669E}" destId="{C7F3C1A0-C784-4EE3-B05E-4F0C5E60A1E9}" srcOrd="0" destOrd="0" presId="urn:microsoft.com/office/officeart/2016/7/layout/RepeatingBendingProcessNew"/>
    <dgm:cxn modelId="{7372CB45-2645-4E67-9080-F7DF52AF473D}" type="presOf" srcId="{61D0ED1A-E2DE-423E-9647-60271660F313}" destId="{2E0B57B6-F493-48D8-B166-8C919939C703}" srcOrd="0" destOrd="0" presId="urn:microsoft.com/office/officeart/2016/7/layout/RepeatingBendingProcessNew"/>
    <dgm:cxn modelId="{6B6FA868-A340-4FFE-AA13-F29339E37A67}" type="presOf" srcId="{32E37DD6-C80D-418D-A37A-B8547E0C17B4}" destId="{61955227-6429-4F45-A1CF-6493159B32DE}" srcOrd="0" destOrd="0" presId="urn:microsoft.com/office/officeart/2016/7/layout/RepeatingBendingProcessNew"/>
    <dgm:cxn modelId="{C0F56694-E670-4F2F-9133-2772A53A37D7}" type="presOf" srcId="{B980A894-5472-458A-9D3B-C349292506C7}" destId="{0370DBDA-4BDB-4577-B262-B6DD0BB15F9B}" srcOrd="0" destOrd="0" presId="urn:microsoft.com/office/officeart/2016/7/layout/RepeatingBendingProcessNew"/>
    <dgm:cxn modelId="{3CF907A5-E76D-48C6-B516-4843521F1255}" type="presOf" srcId="{0E0E4F03-1650-4864-8600-94550E928EC2}" destId="{CF991420-5082-4F0F-936B-A26C48ECACF7}" srcOrd="0" destOrd="0" presId="urn:microsoft.com/office/officeart/2016/7/layout/RepeatingBendingProcessNew"/>
    <dgm:cxn modelId="{ADAE7CA5-9AFD-45D2-81FB-762C1D957955}" type="presOf" srcId="{6097645C-69C0-456D-90A8-15955A88FCD7}" destId="{36F6F54B-0FAA-41AE-8B39-43643F63242E}" srcOrd="0" destOrd="0" presId="urn:microsoft.com/office/officeart/2016/7/layout/RepeatingBendingProcessNew"/>
    <dgm:cxn modelId="{82601BA7-F843-429C-A05B-380D31E7CAB8}" type="presOf" srcId="{E4F6699D-4127-4C19-8A67-6515579B46D3}" destId="{1F457530-D7E0-4AF5-BB6B-523A15A6B300}" srcOrd="0" destOrd="0" presId="urn:microsoft.com/office/officeart/2016/7/layout/RepeatingBendingProcessNew"/>
    <dgm:cxn modelId="{4EB68AB9-DA25-4682-9134-A7ED69C7C13A}" type="presOf" srcId="{7D958DB3-FD13-4FA5-A990-8445F7ED100C}" destId="{E5985DEE-D279-4601-A471-818B7B3DA8F9}" srcOrd="0" destOrd="0" presId="urn:microsoft.com/office/officeart/2016/7/layout/RepeatingBendingProcessNew"/>
    <dgm:cxn modelId="{9237A1CB-5A39-41F7-B2E2-CBB0739FCBE0}" type="presOf" srcId="{E27CD53E-5E2F-4205-90A3-0840F99E3255}" destId="{14487B68-C8B1-43EA-8265-541C62E8412E}" srcOrd="0" destOrd="0" presId="urn:microsoft.com/office/officeart/2016/7/layout/RepeatingBendingProcessNew"/>
    <dgm:cxn modelId="{DD4531CD-B4B1-4639-A65C-9C569E0201E3}" type="presOf" srcId="{BFEC76B1-EEA6-4D15-BEF3-F5A513FA75D9}" destId="{79FB2550-A73F-40A7-9191-F2874604CB77}" srcOrd="1" destOrd="0" presId="urn:microsoft.com/office/officeart/2016/7/layout/RepeatingBendingProcessNew"/>
    <dgm:cxn modelId="{E4362BD2-7ADC-47C2-8D85-A30AF6B993FE}" type="presOf" srcId="{7D958DB3-FD13-4FA5-A990-8445F7ED100C}" destId="{9A8459E4-098E-4026-BE9F-386B3E08C691}" srcOrd="1" destOrd="0" presId="urn:microsoft.com/office/officeart/2016/7/layout/RepeatingBendingProcessNew"/>
    <dgm:cxn modelId="{A4C21FDD-CF2C-433A-ACEE-A7F964634AD3}" srcId="{0E0E4F03-1650-4864-8600-94550E928EC2}" destId="{6097645C-69C0-456D-90A8-15955A88FCD7}" srcOrd="1" destOrd="0" parTransId="{9D5688AA-FAF2-4241-B842-1219CC68CBA8}" sibTransId="{7D958DB3-FD13-4FA5-A990-8445F7ED100C}"/>
    <dgm:cxn modelId="{6A8589E3-0DFC-4CDF-87EA-DD3F38515E8F}" type="presOf" srcId="{3DD7F7A7-3224-440E-B6FA-8360FEA18B55}" destId="{2BD6F377-8FBA-4E18-8454-DDF93E67E76B}" srcOrd="1" destOrd="0" presId="urn:microsoft.com/office/officeart/2016/7/layout/RepeatingBendingProcessNew"/>
    <dgm:cxn modelId="{B20A43F8-7ABA-4D9F-8A84-8103D5B06000}" srcId="{0E0E4F03-1650-4864-8600-94550E928EC2}" destId="{268AE715-AC05-4591-83C5-0D941426A894}" srcOrd="2" destOrd="0" parTransId="{42D5CA54-6B42-470C-A1A1-DA46E4E9919F}" sibTransId="{E27CD53E-5E2F-4205-90A3-0840F99E3255}"/>
    <dgm:cxn modelId="{9E0CB109-D94C-4230-A712-8B71BA07D563}" type="presParOf" srcId="{CF991420-5082-4F0F-936B-A26C48ECACF7}" destId="{C7F3C1A0-C784-4EE3-B05E-4F0C5E60A1E9}" srcOrd="0" destOrd="0" presId="urn:microsoft.com/office/officeart/2016/7/layout/RepeatingBendingProcessNew"/>
    <dgm:cxn modelId="{BA4B9C65-4ACA-4425-9311-42AAF9D839E3}" type="presParOf" srcId="{CF991420-5082-4F0F-936B-A26C48ECACF7}" destId="{2E0B57B6-F493-48D8-B166-8C919939C703}" srcOrd="1" destOrd="0" presId="urn:microsoft.com/office/officeart/2016/7/layout/RepeatingBendingProcessNew"/>
    <dgm:cxn modelId="{430F459F-08F7-4BFE-8144-C55EC8C81FC1}" type="presParOf" srcId="{2E0B57B6-F493-48D8-B166-8C919939C703}" destId="{A9160E93-4E52-4F77-BAF7-D7E5D3471B51}" srcOrd="0" destOrd="0" presId="urn:microsoft.com/office/officeart/2016/7/layout/RepeatingBendingProcessNew"/>
    <dgm:cxn modelId="{B42179F0-8C81-4014-8E20-F84B9BBD1C22}" type="presParOf" srcId="{CF991420-5082-4F0F-936B-A26C48ECACF7}" destId="{36F6F54B-0FAA-41AE-8B39-43643F63242E}" srcOrd="2" destOrd="0" presId="urn:microsoft.com/office/officeart/2016/7/layout/RepeatingBendingProcessNew"/>
    <dgm:cxn modelId="{11C93E73-CBB1-4239-9610-181CCA642ACB}" type="presParOf" srcId="{CF991420-5082-4F0F-936B-A26C48ECACF7}" destId="{E5985DEE-D279-4601-A471-818B7B3DA8F9}" srcOrd="3" destOrd="0" presId="urn:microsoft.com/office/officeart/2016/7/layout/RepeatingBendingProcessNew"/>
    <dgm:cxn modelId="{A1F8BDD4-3CF4-473D-9BEA-B83C23DC5883}" type="presParOf" srcId="{E5985DEE-D279-4601-A471-818B7B3DA8F9}" destId="{9A8459E4-098E-4026-BE9F-386B3E08C691}" srcOrd="0" destOrd="0" presId="urn:microsoft.com/office/officeart/2016/7/layout/RepeatingBendingProcessNew"/>
    <dgm:cxn modelId="{CDE6F529-4D73-445F-8CDB-D30C2A4847C6}" type="presParOf" srcId="{CF991420-5082-4F0F-936B-A26C48ECACF7}" destId="{9DBE43EB-EB89-4EC8-9EA5-C8394493AA81}" srcOrd="4" destOrd="0" presId="urn:microsoft.com/office/officeart/2016/7/layout/RepeatingBendingProcessNew"/>
    <dgm:cxn modelId="{C9D823BE-C75E-4C5C-A2A8-5503EFB21D55}" type="presParOf" srcId="{CF991420-5082-4F0F-936B-A26C48ECACF7}" destId="{14487B68-C8B1-43EA-8265-541C62E8412E}" srcOrd="5" destOrd="0" presId="urn:microsoft.com/office/officeart/2016/7/layout/RepeatingBendingProcessNew"/>
    <dgm:cxn modelId="{C12B74E1-95CA-4E73-918A-D2F7DB28181C}" type="presParOf" srcId="{14487B68-C8B1-43EA-8265-541C62E8412E}" destId="{F035C45C-B806-434E-B5B4-247B89BE915F}" srcOrd="0" destOrd="0" presId="urn:microsoft.com/office/officeart/2016/7/layout/RepeatingBendingProcessNew"/>
    <dgm:cxn modelId="{69B0DC10-B3C4-46D1-BDD9-68B7466EB145}" type="presParOf" srcId="{CF991420-5082-4F0F-936B-A26C48ECACF7}" destId="{61955227-6429-4F45-A1CF-6493159B32DE}" srcOrd="6" destOrd="0" presId="urn:microsoft.com/office/officeart/2016/7/layout/RepeatingBendingProcessNew"/>
    <dgm:cxn modelId="{1BA16824-9DB4-4951-8656-0772446E919D}" type="presParOf" srcId="{CF991420-5082-4F0F-936B-A26C48ECACF7}" destId="{88C75A8E-5B01-4CB1-8FD4-765DB45F7D34}" srcOrd="7" destOrd="0" presId="urn:microsoft.com/office/officeart/2016/7/layout/RepeatingBendingProcessNew"/>
    <dgm:cxn modelId="{7B10026E-4E13-45FA-8FF9-0E4EB4799EE4}" type="presParOf" srcId="{88C75A8E-5B01-4CB1-8FD4-765DB45F7D34}" destId="{79FB2550-A73F-40A7-9191-F2874604CB77}" srcOrd="0" destOrd="0" presId="urn:microsoft.com/office/officeart/2016/7/layout/RepeatingBendingProcessNew"/>
    <dgm:cxn modelId="{C63DB6DE-6F5E-498F-84B6-E5302AC04609}" type="presParOf" srcId="{CF991420-5082-4F0F-936B-A26C48ECACF7}" destId="{0370DBDA-4BDB-4577-B262-B6DD0BB15F9B}" srcOrd="8" destOrd="0" presId="urn:microsoft.com/office/officeart/2016/7/layout/RepeatingBendingProcessNew"/>
    <dgm:cxn modelId="{469A6438-3368-4549-9CB9-01C492348253}" type="presParOf" srcId="{CF991420-5082-4F0F-936B-A26C48ECACF7}" destId="{9C8F3AB7-903E-41A1-920B-868254BF5E7F}" srcOrd="9" destOrd="0" presId="urn:microsoft.com/office/officeart/2016/7/layout/RepeatingBendingProcessNew"/>
    <dgm:cxn modelId="{D4632193-AB15-4803-9F19-F5F8E577E1DC}" type="presParOf" srcId="{9C8F3AB7-903E-41A1-920B-868254BF5E7F}" destId="{2BD6F377-8FBA-4E18-8454-DDF93E67E76B}" srcOrd="0" destOrd="0" presId="urn:microsoft.com/office/officeart/2016/7/layout/RepeatingBendingProcessNew"/>
    <dgm:cxn modelId="{EB8EE9DC-82BF-496D-9E0D-479E68C7F0F0}" type="presParOf" srcId="{CF991420-5082-4F0F-936B-A26C48ECACF7}" destId="{1F457530-D7E0-4AF5-BB6B-523A15A6B30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4C4040-8C80-4713-A0B9-444C9195E72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F01C305-077F-401E-83ED-9214E6F47BD8}">
      <dgm:prSet custT="1"/>
      <dgm:spPr/>
      <dgm:t>
        <a:bodyPr/>
        <a:lstStyle/>
        <a:p>
          <a:r>
            <a:rPr lang="en-US" sz="2600" b="0"/>
            <a:t>1. Linear Regression</a:t>
          </a:r>
          <a:endParaRPr lang="en-US" sz="2600"/>
        </a:p>
      </dgm:t>
    </dgm:pt>
    <dgm:pt modelId="{417F212F-DADB-4299-A8CF-13B686D56440}" type="parTrans" cxnId="{1DCC61B1-CDA3-4FD0-B1B8-88AB7CD32BCE}">
      <dgm:prSet/>
      <dgm:spPr/>
      <dgm:t>
        <a:bodyPr/>
        <a:lstStyle/>
        <a:p>
          <a:endParaRPr lang="en-US"/>
        </a:p>
      </dgm:t>
    </dgm:pt>
    <dgm:pt modelId="{B5E2E5E6-CCA8-4FD7-8B44-FEA26DFC8C0A}" type="sibTrans" cxnId="{1DCC61B1-CDA3-4FD0-B1B8-88AB7CD32BCE}">
      <dgm:prSet/>
      <dgm:spPr/>
      <dgm:t>
        <a:bodyPr/>
        <a:lstStyle/>
        <a:p>
          <a:endParaRPr lang="en-US"/>
        </a:p>
      </dgm:t>
    </dgm:pt>
    <dgm:pt modelId="{AB5A7454-8238-494F-B677-682434BAB901}">
      <dgm:prSet custT="1"/>
      <dgm:spPr/>
      <dgm:t>
        <a:bodyPr/>
        <a:lstStyle/>
        <a:p>
          <a:r>
            <a:rPr lang="en-US" sz="2600" b="0">
              <a:solidFill>
                <a:schemeClr val="accent3">
                  <a:lumMod val="50000"/>
                </a:schemeClr>
              </a:solidFill>
            </a:rPr>
            <a:t>2. </a:t>
          </a:r>
          <a:r>
            <a:rPr lang="en-US" sz="2600" i="0">
              <a:solidFill>
                <a:schemeClr val="accent3">
                  <a:lumMod val="50000"/>
                </a:schemeClr>
              </a:solidFill>
            </a:rPr>
            <a:t>K-Nearest Neighbors</a:t>
          </a:r>
          <a:endParaRPr lang="en-US" sz="2600">
            <a:solidFill>
              <a:schemeClr val="accent3">
                <a:lumMod val="50000"/>
              </a:schemeClr>
            </a:solidFill>
          </a:endParaRPr>
        </a:p>
      </dgm:t>
    </dgm:pt>
    <dgm:pt modelId="{0D934EB7-BF27-4FAC-851B-FD3D7ECB13B4}" type="parTrans" cxnId="{D4E520F6-9275-4561-8C4A-759E1BA84348}">
      <dgm:prSet/>
      <dgm:spPr/>
      <dgm:t>
        <a:bodyPr/>
        <a:lstStyle/>
        <a:p>
          <a:endParaRPr lang="en-US"/>
        </a:p>
      </dgm:t>
    </dgm:pt>
    <dgm:pt modelId="{4AE9C987-B486-4A8E-9515-BD330E7E07B0}" type="sibTrans" cxnId="{D4E520F6-9275-4561-8C4A-759E1BA84348}">
      <dgm:prSet/>
      <dgm:spPr/>
      <dgm:t>
        <a:bodyPr/>
        <a:lstStyle/>
        <a:p>
          <a:endParaRPr lang="en-US"/>
        </a:p>
      </dgm:t>
    </dgm:pt>
    <dgm:pt modelId="{6103B6B5-6B22-4740-8F03-3724EB4984FA}" type="pres">
      <dgm:prSet presAssocID="{564C4040-8C80-4713-A0B9-444C9195E72E}" presName="root" presStyleCnt="0">
        <dgm:presLayoutVars>
          <dgm:dir/>
          <dgm:resizeHandles val="exact"/>
        </dgm:presLayoutVars>
      </dgm:prSet>
      <dgm:spPr/>
    </dgm:pt>
    <dgm:pt modelId="{7BC234F1-5F68-4F02-924D-33DCB5818EF7}" type="pres">
      <dgm:prSet presAssocID="{564C4040-8C80-4713-A0B9-444C9195E72E}" presName="container" presStyleCnt="0">
        <dgm:presLayoutVars>
          <dgm:dir/>
          <dgm:resizeHandles val="exact"/>
        </dgm:presLayoutVars>
      </dgm:prSet>
      <dgm:spPr/>
    </dgm:pt>
    <dgm:pt modelId="{47E483C5-138C-4DFC-A16C-8568E415D2D0}" type="pres">
      <dgm:prSet presAssocID="{DF01C305-077F-401E-83ED-9214E6F47BD8}" presName="compNode" presStyleCnt="0"/>
      <dgm:spPr/>
    </dgm:pt>
    <dgm:pt modelId="{A4097C39-4B77-4668-B442-33E6E4CB31E1}" type="pres">
      <dgm:prSet presAssocID="{DF01C305-077F-401E-83ED-9214E6F47BD8}" presName="iconBgRect" presStyleLbl="bgShp" presStyleIdx="0" presStyleCnt="2"/>
      <dgm:spPr/>
    </dgm:pt>
    <dgm:pt modelId="{6A3360E7-6132-4777-83C9-1ADE8AD096B6}" type="pres">
      <dgm:prSet presAssocID="{DF01C305-077F-401E-83ED-9214E6F47B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ài liệu"/>
        </a:ext>
      </dgm:extLst>
    </dgm:pt>
    <dgm:pt modelId="{10CA1BFF-FFD9-4805-ABCA-A0DD6892DF03}" type="pres">
      <dgm:prSet presAssocID="{DF01C305-077F-401E-83ED-9214E6F47BD8}" presName="spaceRect" presStyleCnt="0"/>
      <dgm:spPr/>
    </dgm:pt>
    <dgm:pt modelId="{7342FC57-12F0-4847-BB34-5C3B65136ED4}" type="pres">
      <dgm:prSet presAssocID="{DF01C305-077F-401E-83ED-9214E6F47BD8}" presName="textRect" presStyleLbl="revTx" presStyleIdx="0" presStyleCnt="2" custScaleX="111296">
        <dgm:presLayoutVars>
          <dgm:chMax val="1"/>
          <dgm:chPref val="1"/>
        </dgm:presLayoutVars>
      </dgm:prSet>
      <dgm:spPr/>
    </dgm:pt>
    <dgm:pt modelId="{50BD7BAF-B1F3-46EE-AD10-27E66BDADDE2}" type="pres">
      <dgm:prSet presAssocID="{B5E2E5E6-CCA8-4FD7-8B44-FEA26DFC8C0A}" presName="sibTrans" presStyleLbl="sibTrans2D1" presStyleIdx="0" presStyleCnt="0"/>
      <dgm:spPr/>
    </dgm:pt>
    <dgm:pt modelId="{034607C5-F1D6-4D79-8DB0-9B9051435F54}" type="pres">
      <dgm:prSet presAssocID="{AB5A7454-8238-494F-B677-682434BAB901}" presName="compNode" presStyleCnt="0"/>
      <dgm:spPr/>
    </dgm:pt>
    <dgm:pt modelId="{1C5653B8-A5C3-43C1-B0B2-E853F4962905}" type="pres">
      <dgm:prSet presAssocID="{AB5A7454-8238-494F-B677-682434BAB901}" presName="iconBgRect" presStyleLbl="bgShp" presStyleIdx="1" presStyleCnt="2" custLinFactNeighborX="-29688" custLinFactNeighborY="336"/>
      <dgm:spPr/>
    </dgm:pt>
    <dgm:pt modelId="{C0D4FAB2-5AA4-4FDB-A27D-AC139FF59FF2}" type="pres">
      <dgm:prSet presAssocID="{AB5A7454-8238-494F-B677-682434BAB901}" presName="iconRect" presStyleLbl="node1" presStyleIdx="1" presStyleCnt="2" custLinFactNeighborX="-53689" custLinFactNeighborY="-85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gôi trường"/>
        </a:ext>
      </dgm:extLst>
    </dgm:pt>
    <dgm:pt modelId="{6DF0F2E3-359C-450F-9B17-5EC5E9F9C465}" type="pres">
      <dgm:prSet presAssocID="{AB5A7454-8238-494F-B677-682434BAB901}" presName="spaceRect" presStyleCnt="0"/>
      <dgm:spPr/>
    </dgm:pt>
    <dgm:pt modelId="{33EA6C65-AE67-4FD7-95BE-C6CB9F91C63A}" type="pres">
      <dgm:prSet presAssocID="{AB5A7454-8238-494F-B677-682434BAB901}" presName="textRect" presStyleLbl="revTx" presStyleIdx="1" presStyleCnt="2" custScaleX="141072" custLinFactNeighborX="34705" custLinFactNeighborY="-2549">
        <dgm:presLayoutVars>
          <dgm:chMax val="1"/>
          <dgm:chPref val="1"/>
        </dgm:presLayoutVars>
      </dgm:prSet>
      <dgm:spPr/>
    </dgm:pt>
  </dgm:ptLst>
  <dgm:cxnLst>
    <dgm:cxn modelId="{C242CA12-41EC-4B2F-9BAE-61C5E31CC6C1}" type="presOf" srcId="{B5E2E5E6-CCA8-4FD7-8B44-FEA26DFC8C0A}" destId="{50BD7BAF-B1F3-46EE-AD10-27E66BDADDE2}" srcOrd="0" destOrd="0" presId="urn:microsoft.com/office/officeart/2018/2/layout/IconCircleList"/>
    <dgm:cxn modelId="{F98EBC33-B752-4519-B8A2-39971469A293}" type="presOf" srcId="{564C4040-8C80-4713-A0B9-444C9195E72E}" destId="{6103B6B5-6B22-4740-8F03-3724EB4984FA}" srcOrd="0" destOrd="0" presId="urn:microsoft.com/office/officeart/2018/2/layout/IconCircleList"/>
    <dgm:cxn modelId="{2D544086-58A9-4840-A438-24AD686B319B}" type="presOf" srcId="{DF01C305-077F-401E-83ED-9214E6F47BD8}" destId="{7342FC57-12F0-4847-BB34-5C3B65136ED4}" srcOrd="0" destOrd="0" presId="urn:microsoft.com/office/officeart/2018/2/layout/IconCircleList"/>
    <dgm:cxn modelId="{1DCC61B1-CDA3-4FD0-B1B8-88AB7CD32BCE}" srcId="{564C4040-8C80-4713-A0B9-444C9195E72E}" destId="{DF01C305-077F-401E-83ED-9214E6F47BD8}" srcOrd="0" destOrd="0" parTransId="{417F212F-DADB-4299-A8CF-13B686D56440}" sibTransId="{B5E2E5E6-CCA8-4FD7-8B44-FEA26DFC8C0A}"/>
    <dgm:cxn modelId="{0AE899DA-6482-49E8-8575-82466192E31D}" type="presOf" srcId="{AB5A7454-8238-494F-B677-682434BAB901}" destId="{33EA6C65-AE67-4FD7-95BE-C6CB9F91C63A}" srcOrd="0" destOrd="0" presId="urn:microsoft.com/office/officeart/2018/2/layout/IconCircleList"/>
    <dgm:cxn modelId="{D4E520F6-9275-4561-8C4A-759E1BA84348}" srcId="{564C4040-8C80-4713-A0B9-444C9195E72E}" destId="{AB5A7454-8238-494F-B677-682434BAB901}" srcOrd="1" destOrd="0" parTransId="{0D934EB7-BF27-4FAC-851B-FD3D7ECB13B4}" sibTransId="{4AE9C987-B486-4A8E-9515-BD330E7E07B0}"/>
    <dgm:cxn modelId="{A5AC0324-6E7C-4C9F-ABBF-485798A0A458}" type="presParOf" srcId="{6103B6B5-6B22-4740-8F03-3724EB4984FA}" destId="{7BC234F1-5F68-4F02-924D-33DCB5818EF7}" srcOrd="0" destOrd="0" presId="urn:microsoft.com/office/officeart/2018/2/layout/IconCircleList"/>
    <dgm:cxn modelId="{4E5E1711-9F87-4F2A-8AF3-2E5CF202B36C}" type="presParOf" srcId="{7BC234F1-5F68-4F02-924D-33DCB5818EF7}" destId="{47E483C5-138C-4DFC-A16C-8568E415D2D0}" srcOrd="0" destOrd="0" presId="urn:microsoft.com/office/officeart/2018/2/layout/IconCircleList"/>
    <dgm:cxn modelId="{82793293-4647-4B7F-8A48-5E9CCCC9C80F}" type="presParOf" srcId="{47E483C5-138C-4DFC-A16C-8568E415D2D0}" destId="{A4097C39-4B77-4668-B442-33E6E4CB31E1}" srcOrd="0" destOrd="0" presId="urn:microsoft.com/office/officeart/2018/2/layout/IconCircleList"/>
    <dgm:cxn modelId="{73BE0B0F-8A60-4528-9E07-3D1BC17D9FE4}" type="presParOf" srcId="{47E483C5-138C-4DFC-A16C-8568E415D2D0}" destId="{6A3360E7-6132-4777-83C9-1ADE8AD096B6}" srcOrd="1" destOrd="0" presId="urn:microsoft.com/office/officeart/2018/2/layout/IconCircleList"/>
    <dgm:cxn modelId="{41E35C55-23B4-4893-BAFC-0527213507A6}" type="presParOf" srcId="{47E483C5-138C-4DFC-A16C-8568E415D2D0}" destId="{10CA1BFF-FFD9-4805-ABCA-A0DD6892DF03}" srcOrd="2" destOrd="0" presId="urn:microsoft.com/office/officeart/2018/2/layout/IconCircleList"/>
    <dgm:cxn modelId="{E1A1C9B0-4124-4AF9-9267-B918AD852055}" type="presParOf" srcId="{47E483C5-138C-4DFC-A16C-8568E415D2D0}" destId="{7342FC57-12F0-4847-BB34-5C3B65136ED4}" srcOrd="3" destOrd="0" presId="urn:microsoft.com/office/officeart/2018/2/layout/IconCircleList"/>
    <dgm:cxn modelId="{583CC1A8-9054-4896-9A41-103979203B53}" type="presParOf" srcId="{7BC234F1-5F68-4F02-924D-33DCB5818EF7}" destId="{50BD7BAF-B1F3-46EE-AD10-27E66BDADDE2}" srcOrd="1" destOrd="0" presId="urn:microsoft.com/office/officeart/2018/2/layout/IconCircleList"/>
    <dgm:cxn modelId="{F6C144A1-0F14-4930-A8A4-E4A5DB74F8D6}" type="presParOf" srcId="{7BC234F1-5F68-4F02-924D-33DCB5818EF7}" destId="{034607C5-F1D6-4D79-8DB0-9B9051435F54}" srcOrd="2" destOrd="0" presId="urn:microsoft.com/office/officeart/2018/2/layout/IconCircleList"/>
    <dgm:cxn modelId="{8CEC6DE6-03CC-4222-8698-395EC65CCF76}" type="presParOf" srcId="{034607C5-F1D6-4D79-8DB0-9B9051435F54}" destId="{1C5653B8-A5C3-43C1-B0B2-E853F4962905}" srcOrd="0" destOrd="0" presId="urn:microsoft.com/office/officeart/2018/2/layout/IconCircleList"/>
    <dgm:cxn modelId="{0F11E880-3E4D-40CD-AB64-9449FDF41A14}" type="presParOf" srcId="{034607C5-F1D6-4D79-8DB0-9B9051435F54}" destId="{C0D4FAB2-5AA4-4FDB-A27D-AC139FF59FF2}" srcOrd="1" destOrd="0" presId="urn:microsoft.com/office/officeart/2018/2/layout/IconCircleList"/>
    <dgm:cxn modelId="{021058B0-A1E5-4C39-AB73-F714825A707A}" type="presParOf" srcId="{034607C5-F1D6-4D79-8DB0-9B9051435F54}" destId="{6DF0F2E3-359C-450F-9B17-5EC5E9F9C465}" srcOrd="2" destOrd="0" presId="urn:microsoft.com/office/officeart/2018/2/layout/IconCircleList"/>
    <dgm:cxn modelId="{C0886C51-220B-4431-832D-BAA74CA26203}" type="presParOf" srcId="{034607C5-F1D6-4D79-8DB0-9B9051435F54}" destId="{33EA6C65-AE67-4FD7-95BE-C6CB9F91C6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B57B6-F493-48D8-B166-8C919939C703}">
      <dsp:nvSpPr>
        <dsp:cNvPr id="0" name=""/>
        <dsp:cNvSpPr/>
      </dsp:nvSpPr>
      <dsp:spPr>
        <a:xfrm>
          <a:off x="1961163" y="1079352"/>
          <a:ext cx="419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68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59748" y="1122820"/>
        <a:ext cx="22514" cy="4502"/>
      </dsp:txXfrm>
    </dsp:sp>
    <dsp:sp modelId="{C7F3C1A0-C784-4EE3-B05E-4F0C5E60A1E9}">
      <dsp:nvSpPr>
        <dsp:cNvPr id="0" name=""/>
        <dsp:cNvSpPr/>
      </dsp:nvSpPr>
      <dsp:spPr>
        <a:xfrm>
          <a:off x="5200" y="537743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Đặt vấn đề</a:t>
          </a:r>
        </a:p>
      </dsp:txBody>
      <dsp:txXfrm>
        <a:off x="5200" y="537743"/>
        <a:ext cx="1957762" cy="1174657"/>
      </dsp:txXfrm>
    </dsp:sp>
    <dsp:sp modelId="{E5985DEE-D279-4601-A471-818B7B3DA8F9}">
      <dsp:nvSpPr>
        <dsp:cNvPr id="0" name=""/>
        <dsp:cNvSpPr/>
      </dsp:nvSpPr>
      <dsp:spPr>
        <a:xfrm>
          <a:off x="4369210" y="1079352"/>
          <a:ext cx="419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68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67796" y="1122820"/>
        <a:ext cx="22514" cy="4502"/>
      </dsp:txXfrm>
    </dsp:sp>
    <dsp:sp modelId="{36F6F54B-0FAA-41AE-8B39-43643F63242E}">
      <dsp:nvSpPr>
        <dsp:cNvPr id="0" name=""/>
        <dsp:cNvSpPr/>
      </dsp:nvSpPr>
      <dsp:spPr>
        <a:xfrm>
          <a:off x="2413248" y="537743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Thu nhập dữ liệu</a:t>
          </a:r>
        </a:p>
      </dsp:txBody>
      <dsp:txXfrm>
        <a:off x="2413248" y="537743"/>
        <a:ext cx="1957762" cy="1174657"/>
      </dsp:txXfrm>
    </dsp:sp>
    <dsp:sp modelId="{14487B68-C8B1-43EA-8265-541C62E8412E}">
      <dsp:nvSpPr>
        <dsp:cNvPr id="0" name=""/>
        <dsp:cNvSpPr/>
      </dsp:nvSpPr>
      <dsp:spPr>
        <a:xfrm>
          <a:off x="984081" y="1710600"/>
          <a:ext cx="4816095" cy="419685"/>
        </a:xfrm>
        <a:custGeom>
          <a:avLst/>
          <a:gdLst/>
          <a:ahLst/>
          <a:cxnLst/>
          <a:rect l="0" t="0" r="0" b="0"/>
          <a:pathLst>
            <a:path>
              <a:moveTo>
                <a:pt x="4816095" y="0"/>
              </a:moveTo>
              <a:lnTo>
                <a:pt x="4816095" y="226942"/>
              </a:lnTo>
              <a:lnTo>
                <a:pt x="0" y="226942"/>
              </a:lnTo>
              <a:lnTo>
                <a:pt x="0" y="419685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71202" y="1918192"/>
        <a:ext cx="241854" cy="4502"/>
      </dsp:txXfrm>
    </dsp:sp>
    <dsp:sp modelId="{9DBE43EB-EB89-4EC8-9EA5-C8394493AA81}">
      <dsp:nvSpPr>
        <dsp:cNvPr id="0" name=""/>
        <dsp:cNvSpPr/>
      </dsp:nvSpPr>
      <dsp:spPr>
        <a:xfrm>
          <a:off x="4821295" y="537743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Xử lý và khám phá dữ liệu</a:t>
          </a:r>
        </a:p>
      </dsp:txBody>
      <dsp:txXfrm>
        <a:off x="4821295" y="537743"/>
        <a:ext cx="1957762" cy="1174657"/>
      </dsp:txXfrm>
    </dsp:sp>
    <dsp:sp modelId="{88C75A8E-5B01-4CB1-8FD4-765DB45F7D34}">
      <dsp:nvSpPr>
        <dsp:cNvPr id="0" name=""/>
        <dsp:cNvSpPr/>
      </dsp:nvSpPr>
      <dsp:spPr>
        <a:xfrm>
          <a:off x="1961163" y="2704294"/>
          <a:ext cx="419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68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59748" y="2747763"/>
        <a:ext cx="22514" cy="4502"/>
      </dsp:txXfrm>
    </dsp:sp>
    <dsp:sp modelId="{61955227-6429-4F45-A1CF-6493159B32DE}">
      <dsp:nvSpPr>
        <dsp:cNvPr id="0" name=""/>
        <dsp:cNvSpPr/>
      </dsp:nvSpPr>
      <dsp:spPr>
        <a:xfrm>
          <a:off x="5200" y="2162686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Các thuật toán học máy để dự đoán giá nhà</a:t>
          </a:r>
        </a:p>
      </dsp:txBody>
      <dsp:txXfrm>
        <a:off x="5200" y="2162686"/>
        <a:ext cx="1957762" cy="1174657"/>
      </dsp:txXfrm>
    </dsp:sp>
    <dsp:sp modelId="{9C8F3AB7-903E-41A1-920B-868254BF5E7F}">
      <dsp:nvSpPr>
        <dsp:cNvPr id="0" name=""/>
        <dsp:cNvSpPr/>
      </dsp:nvSpPr>
      <dsp:spPr>
        <a:xfrm>
          <a:off x="4369210" y="2704294"/>
          <a:ext cx="419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68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67796" y="2747763"/>
        <a:ext cx="22514" cy="4502"/>
      </dsp:txXfrm>
    </dsp:sp>
    <dsp:sp modelId="{0370DBDA-4BDB-4577-B262-B6DD0BB15F9B}">
      <dsp:nvSpPr>
        <dsp:cNvPr id="0" name=""/>
        <dsp:cNvSpPr/>
      </dsp:nvSpPr>
      <dsp:spPr>
        <a:xfrm>
          <a:off x="2413248" y="2162686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Thực nghiệm và đánh giá</a:t>
          </a:r>
        </a:p>
      </dsp:txBody>
      <dsp:txXfrm>
        <a:off x="2413248" y="2162686"/>
        <a:ext cx="1957762" cy="1174657"/>
      </dsp:txXfrm>
    </dsp:sp>
    <dsp:sp modelId="{1F457530-D7E0-4AF5-BB6B-523A15A6B300}">
      <dsp:nvSpPr>
        <dsp:cNvPr id="0" name=""/>
        <dsp:cNvSpPr/>
      </dsp:nvSpPr>
      <dsp:spPr>
        <a:xfrm>
          <a:off x="4821295" y="2162686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Demo ứng dụng thực tế đơn giản</a:t>
          </a:r>
          <a:endParaRPr lang="en-US" sz="2000" kern="1200"/>
        </a:p>
      </dsp:txBody>
      <dsp:txXfrm>
        <a:off x="4821295" y="2162686"/>
        <a:ext cx="1957762" cy="1174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97C39-4B77-4668-B442-33E6E4CB31E1}">
      <dsp:nvSpPr>
        <dsp:cNvPr id="0" name=""/>
        <dsp:cNvSpPr/>
      </dsp:nvSpPr>
      <dsp:spPr>
        <a:xfrm>
          <a:off x="115065" y="1529047"/>
          <a:ext cx="1270004" cy="12700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360E7-6132-4777-83C9-1ADE8AD096B6}">
      <dsp:nvSpPr>
        <dsp:cNvPr id="0" name=""/>
        <dsp:cNvSpPr/>
      </dsp:nvSpPr>
      <dsp:spPr>
        <a:xfrm>
          <a:off x="381766" y="1795748"/>
          <a:ext cx="736602" cy="7366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2FC57-12F0-4847-BB34-5C3B65136ED4}">
      <dsp:nvSpPr>
        <dsp:cNvPr id="0" name=""/>
        <dsp:cNvSpPr/>
      </dsp:nvSpPr>
      <dsp:spPr>
        <a:xfrm>
          <a:off x="1488136" y="1529047"/>
          <a:ext cx="3331736" cy="127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/>
            <a:t>1. Linear Regression</a:t>
          </a:r>
          <a:endParaRPr lang="en-US" sz="2600" kern="1200"/>
        </a:p>
      </dsp:txBody>
      <dsp:txXfrm>
        <a:off x="1488136" y="1529047"/>
        <a:ext cx="3331736" cy="1270004"/>
      </dsp:txXfrm>
    </dsp:sp>
    <dsp:sp modelId="{1C5653B8-A5C3-43C1-B0B2-E853F4962905}">
      <dsp:nvSpPr>
        <dsp:cNvPr id="0" name=""/>
        <dsp:cNvSpPr/>
      </dsp:nvSpPr>
      <dsp:spPr>
        <a:xfrm>
          <a:off x="4964443" y="1533314"/>
          <a:ext cx="1270004" cy="12700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4FAB2-5AA4-4FDB-A27D-AC139FF59FF2}">
      <dsp:nvSpPr>
        <dsp:cNvPr id="0" name=""/>
        <dsp:cNvSpPr/>
      </dsp:nvSpPr>
      <dsp:spPr>
        <a:xfrm>
          <a:off x="5212708" y="1732901"/>
          <a:ext cx="736602" cy="736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A6C65-AE67-4FD7-95BE-C6CB9F91C63A}">
      <dsp:nvSpPr>
        <dsp:cNvPr id="0" name=""/>
        <dsp:cNvSpPr/>
      </dsp:nvSpPr>
      <dsp:spPr>
        <a:xfrm>
          <a:off x="6383934" y="1496674"/>
          <a:ext cx="4223105" cy="127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>
              <a:solidFill>
                <a:schemeClr val="accent3">
                  <a:lumMod val="50000"/>
                </a:schemeClr>
              </a:solidFill>
            </a:rPr>
            <a:t>2. </a:t>
          </a:r>
          <a:r>
            <a:rPr lang="en-US" sz="2600" i="0" kern="1200">
              <a:solidFill>
                <a:schemeClr val="accent3">
                  <a:lumMod val="50000"/>
                </a:schemeClr>
              </a:solidFill>
            </a:rPr>
            <a:t>K-Nearest Neighbors</a:t>
          </a:r>
          <a:endParaRPr lang="en-US" sz="2600" kern="1200">
            <a:solidFill>
              <a:schemeClr val="accent3">
                <a:lumMod val="50000"/>
              </a:schemeClr>
            </a:solidFill>
          </a:endParaRPr>
        </a:p>
      </dsp:txBody>
      <dsp:txXfrm>
        <a:off x="6383934" y="1496674"/>
        <a:ext cx="4223105" cy="1270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2BD54-30D4-4269-88A8-F76063AA37C2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5373-4269-49DA-A7C4-8C7504C9D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1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5373-4269-49DA-A7C4-8C7504C9D0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0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5373-4269-49DA-A7C4-8C7504C9D0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7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338760" y="1058760"/>
            <a:ext cx="11514240" cy="4908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38760" y="112680"/>
            <a:ext cx="11514240" cy="435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FFFFFF"/>
                </a:solidFill>
                <a:latin typeface="Lato"/>
                <a:ea typeface="Lato"/>
              </a:rPr>
              <a:t>Title 1:……………………………………..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981220"/>
            <a:ext cx="11514240" cy="512352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 liệu sau khi tiền xử lý và làm sạch: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2084577-DEA0-4F40-857C-90488A6A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22" y="1728217"/>
            <a:ext cx="9669224" cy="362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94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1077809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Visualation data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</p:spTree>
    <p:extLst>
      <p:ext uri="{BB962C8B-B14F-4D97-AF65-F5344CB8AC3E}">
        <p14:creationId xmlns:p14="http://schemas.microsoft.com/office/powerpoint/2010/main" val="202724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1077809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Visualation data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</p:spTree>
    <p:extLst>
      <p:ext uri="{BB962C8B-B14F-4D97-AF65-F5344CB8AC3E}">
        <p14:creationId xmlns:p14="http://schemas.microsoft.com/office/powerpoint/2010/main" val="392895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Các thuật toán học máy để dự đoán giá nhà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graphicFrame>
        <p:nvGraphicFramePr>
          <p:cNvPr id="313" name="TextShape 2">
            <a:extLst>
              <a:ext uri="{FF2B5EF4-FFF2-40B4-BE49-F238E27FC236}">
                <a16:creationId xmlns:a16="http://schemas.microsoft.com/office/drawing/2014/main" id="{6FE7E491-A275-44E3-AC21-E34A2C7FD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552629"/>
              </p:ext>
            </p:extLst>
          </p:nvPr>
        </p:nvGraphicFramePr>
        <p:xfrm>
          <a:off x="859536" y="1447992"/>
          <a:ext cx="10607040" cy="432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360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1092323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400" b="1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Thực nghiệm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Chi</a:t>
            </a:r>
            <a:r>
              <a:rPr lang="en-US" sz="22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dữ liệu huấn luyện: Tập train gồm 68389 bản ghi và tập test gồm 17097 bản ghi (tập test chiếm 1/5 tập dataset).</a:t>
            </a:r>
          </a:p>
          <a:p>
            <a:endParaRPr lang="en-US" sz="2200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 quả huấn luyện model Linear Regression: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2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R2_Score: 0.4363</a:t>
            </a: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en-US" sz="22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Mean squared error: 40e^13</a:t>
            </a:r>
          </a:p>
          <a:p>
            <a:pPr lvl="2"/>
            <a:endParaRPr lang="en-US" sz="2200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Thực nghiệm và đánh giá</a:t>
            </a:r>
          </a:p>
        </p:txBody>
      </p:sp>
    </p:spTree>
    <p:extLst>
      <p:ext uri="{BB962C8B-B14F-4D97-AF65-F5344CB8AC3E}">
        <p14:creationId xmlns:p14="http://schemas.microsoft.com/office/powerpoint/2010/main" val="25189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1077809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1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1. </a:t>
            </a:r>
            <a:r>
              <a:rPr lang="en-US" sz="2800" b="1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Thực</a:t>
            </a:r>
            <a:r>
              <a:rPr lang="en-US" sz="2800" b="1" strike="noStrike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800" b="1" strike="noStrike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nghiệm</a:t>
            </a:r>
            <a:endParaRPr lang="en-US" dirty="0" err="1">
              <a:latin typeface="Lato"/>
              <a:ea typeface="Lato"/>
              <a:cs typeface="Lato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KNN: model tối ưu nhất với </a:t>
            </a:r>
            <a:r>
              <a:rPr lang="en-US" sz="2400" b="0" strike="noStrike" spc="-1"/>
              <a:t>hàm tính khoảng cách Minkowski có p = 1 và số láng giềng là  k = 12, weights = distance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400" spc="-1"/>
              <a:t>Kết quả: Mean squared error: 20e^13 và R2_Score: 0.7220</a:t>
            </a:r>
            <a:endParaRPr lang="en-US" sz="2400" b="0" strike="noStrike" spc="-1"/>
          </a:p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Kết quả thực nghiệm và đánh giá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0A3FFA4-BC0C-4149-9A00-E774DEDF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12" y="2871936"/>
            <a:ext cx="4610837" cy="3058328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CE9F42BC-5602-48F8-946D-D26F76411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81" y="3242026"/>
            <a:ext cx="5602191" cy="231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3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emo là gì? Có ý nghĩa gì? Có nên mua các sản phẩm Demo không? -  Thegioididong.com">
            <a:extLst>
              <a:ext uri="{FF2B5EF4-FFF2-40B4-BE49-F238E27FC236}">
                <a16:creationId xmlns:a16="http://schemas.microsoft.com/office/drawing/2014/main" id="{A99B6D8A-7459-4D55-83A5-25E67ECE9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6" r="-1" b="12569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6. Demo ứng dụng đơn giản</a:t>
            </a:r>
          </a:p>
        </p:txBody>
      </p:sp>
      <p:sp>
        <p:nvSpPr>
          <p:cNvPr id="311" name="TextShape 2"/>
          <p:cNvSpPr txBox="1"/>
          <p:nvPr/>
        </p:nvSpPr>
        <p:spPr>
          <a:xfrm>
            <a:off x="618062" y="4804280"/>
            <a:ext cx="9710926" cy="14862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/>
              <a:t>Nhóm sẽ lựa chọn giải thật cho kết quả tốt nhất là KNN có hàm tính khoảng cách Minkowski với p = 1 và số láng giềng lựa chọn là  k = 12 để xây dựng website.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strike="noStrike" spc="-1"/>
              <a:t>Từ thông tin người dùng cung cấp về ngôi nhà qua thuật toán KNN trên sẽ trả ra kết quả dự đoán giá của ngôi nhà</a:t>
            </a:r>
            <a:r>
              <a:rPr lang="en-US" sz="1500" b="0" strike="noStrike" spc="-1"/>
              <a:t>.</a:t>
            </a:r>
            <a:br>
              <a:rPr lang="en-US" sz="1500" b="0" strike="noStrike" spc="-1"/>
            </a:br>
            <a:endParaRPr lang="en-US" sz="1500" b="0" strike="noStrike" spc="-1"/>
          </a:p>
        </p:txBody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</p:spTree>
    <p:extLst>
      <p:ext uri="{BB962C8B-B14F-4D97-AF65-F5344CB8AC3E}">
        <p14:creationId xmlns:p14="http://schemas.microsoft.com/office/powerpoint/2010/main" val="2533149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756400" y="2824200"/>
            <a:ext cx="5136480" cy="97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1" strike="noStrike" spc="-1">
                <a:solidFill>
                  <a:srgbClr val="C00000"/>
                </a:solidFill>
                <a:latin typeface="Lato"/>
                <a:ea typeface="Lato"/>
              </a:rPr>
              <a:t>THANK YOU !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392040" y="271440"/>
            <a:ext cx="3174120" cy="115308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695520" y="2269440"/>
            <a:ext cx="8251560" cy="8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2"/>
          <p:cNvSpPr/>
          <p:nvPr/>
        </p:nvSpPr>
        <p:spPr>
          <a:xfrm>
            <a:off x="695520" y="3403080"/>
            <a:ext cx="609552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CustomShape 3"/>
          <p:cNvSpPr/>
          <p:nvPr/>
        </p:nvSpPr>
        <p:spPr>
          <a:xfrm>
            <a:off x="6962400" y="3269880"/>
            <a:ext cx="4329000" cy="13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4C5653-31A6-4B7E-8919-545412C51A21}"/>
              </a:ext>
            </a:extLst>
          </p:cNvPr>
          <p:cNvSpPr txBox="1"/>
          <p:nvPr/>
        </p:nvSpPr>
        <p:spPr>
          <a:xfrm>
            <a:off x="512640" y="1948392"/>
            <a:ext cx="8251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 cáo bài tập lớn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2C22F34-D876-4134-825D-AC00B939E81D}"/>
              </a:ext>
            </a:extLst>
          </p:cNvPr>
          <p:cNvSpPr txBox="1"/>
          <p:nvPr/>
        </p:nvSpPr>
        <p:spPr>
          <a:xfrm>
            <a:off x="524160" y="3549641"/>
            <a:ext cx="3762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GVHD: TS.Thân Quang Khoát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 lớp: 128735 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 Văn Sáng     20194153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 Hữu Hải      20194039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 Minh Hiển   20194045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104A413-3F8C-4085-9EE3-B960854DA9ED}"/>
              </a:ext>
            </a:extLst>
          </p:cNvPr>
          <p:cNvSpPr txBox="1"/>
          <p:nvPr/>
        </p:nvSpPr>
        <p:spPr>
          <a:xfrm>
            <a:off x="512640" y="2885123"/>
            <a:ext cx="595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Đề tài: Dự đoán giá bất động sản</a:t>
            </a:r>
          </a:p>
        </p:txBody>
      </p:sp>
      <p:pic>
        <p:nvPicPr>
          <p:cNvPr id="1028" name="Picture 4" descr="Làm cách nào để định giá Bất động sản? (Cập nhật đến 2020)">
            <a:extLst>
              <a:ext uri="{FF2B5EF4-FFF2-40B4-BE49-F238E27FC236}">
                <a16:creationId xmlns:a16="http://schemas.microsoft.com/office/drawing/2014/main" id="{6DFB9E67-D57E-4CC5-8F2E-6AC1D7D8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72" y="1837759"/>
            <a:ext cx="3674270" cy="27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369">
            <a:extLst>
              <a:ext uri="{FF2B5EF4-FFF2-40B4-BE49-F238E27FC236}">
                <a16:creationId xmlns:a16="http://schemas.microsoft.com/office/drawing/2014/main" id="{561A335A-2045-4F51-B8A4-5171D66B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6765" b="8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2" name="Rectangle 246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4050889" y="365758"/>
            <a:ext cx="67842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graphicFrame>
        <p:nvGraphicFramePr>
          <p:cNvPr id="313" name="TextShape 2">
            <a:extLst>
              <a:ext uri="{FF2B5EF4-FFF2-40B4-BE49-F238E27FC236}">
                <a16:creationId xmlns:a16="http://schemas.microsoft.com/office/drawing/2014/main" id="{C5D39006-9268-4574-BDF6-1E6BD4DE15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377194"/>
              </p:ext>
            </p:extLst>
          </p:nvPr>
        </p:nvGraphicFramePr>
        <p:xfrm>
          <a:off x="4050889" y="2324100"/>
          <a:ext cx="6784259" cy="387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274BA9AD-789D-43CB-8252-912403C73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" t="9091" r="3361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+mj-lt"/>
                <a:ea typeface="+mj-ea"/>
                <a:cs typeface="+mj-cs"/>
              </a:rPr>
              <a:t>1. Đặt vấn đề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371093" y="2718054"/>
            <a:ext cx="5401057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0" strike="noStrike" spc="-1"/>
              <a:t>Thị trường bất động sản và nhà ở là nhu cầu thiết yếu của con người và cũng là kênh đầu tư hiện quả và an toàn.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0" strike="noStrike" spc="-1"/>
              <a:t>Nhưng việc lựa chọn được đầu tư 1 bất động sản hoặc nhà ở không hề là một điều dễ dàng.</a:t>
            </a:r>
          </a:p>
        </p:txBody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1539D9B6-447F-47FC-9D1E-D4DA3ACAA147}"/>
              </a:ext>
            </a:extLst>
          </p:cNvPr>
          <p:cNvSpPr txBox="1"/>
          <p:nvPr/>
        </p:nvSpPr>
        <p:spPr>
          <a:xfrm>
            <a:off x="1193565" y="1940001"/>
            <a:ext cx="10177566" cy="86219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5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04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0885B03-BB74-407D-BED0-B790B4C46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7" t="9091" r="8121"/>
          <a:stretch/>
        </p:blipFill>
        <p:spPr>
          <a:xfrm>
            <a:off x="3991896" y="10"/>
            <a:ext cx="8200103" cy="685799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Đặt vấn đề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371094" y="2718054"/>
            <a:ext cx="54201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0" strike="noStrike" spc="-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Vì vậy bài toán dự đoán nhà ở, bất động sản đang trở lên sôi động hơn bao giờ hết.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spc="-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 toán dự đoán giá nhà dựa trên các đặc điểm nổi bật của ngôi nhà (vị trí, diện tích, các phòng…)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0" strike="noStrike" spc="-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Từ đó cung cấp được các thông tin hữu ích cho người bán và người mua.</a:t>
            </a:r>
          </a:p>
        </p:txBody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1539D9B6-447F-47FC-9D1E-D4DA3ACAA147}"/>
              </a:ext>
            </a:extLst>
          </p:cNvPr>
          <p:cNvSpPr txBox="1"/>
          <p:nvPr/>
        </p:nvSpPr>
        <p:spPr>
          <a:xfrm>
            <a:off x="1193565" y="1930169"/>
            <a:ext cx="10177566" cy="86219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5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12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904673"/>
            <a:ext cx="11514240" cy="15077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T</a:t>
            </a:r>
            <a:r>
              <a:rPr lang="en-US" sz="2400" b="1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hu nhập dữ liệu: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  Dữ liệu từ các bên môi giới, người bán, người mua bất động sản.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 Từ c</a:t>
            </a:r>
            <a:r>
              <a:rPr lang="en-US" sz="2400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ác website cung cấp dịch vụ mua bán bất động sản như: chotot.com, muabannhadat.com.vn, mystay.vn…</a:t>
            </a:r>
          </a:p>
          <a:p>
            <a:pPr lvl="1"/>
            <a:endParaRPr lang="en-US" sz="2400" b="0" strike="noStrike" spc="-1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 sz="2400" b="0" strike="noStrike" spc="-1" err="1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Thu nhập dữ liệu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0B42844-9B13-460C-A4C1-4B84810D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0" y="2574584"/>
            <a:ext cx="3692497" cy="182292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F74735B-E034-4D9A-BC7F-C817CFD38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32" y="2574583"/>
            <a:ext cx="3836249" cy="182292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0301CD9-EC88-4CD8-9BDE-60843398C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86" y="2574583"/>
            <a:ext cx="3232833" cy="1822927"/>
          </a:xfrm>
          <a:prstGeom prst="rect">
            <a:avLst/>
          </a:prstGeom>
        </p:spPr>
      </p:pic>
      <p:sp>
        <p:nvSpPr>
          <p:cNvPr id="10" name="Mũi tên: Lên-Xuống 9">
            <a:extLst>
              <a:ext uri="{FF2B5EF4-FFF2-40B4-BE49-F238E27FC236}">
                <a16:creationId xmlns:a16="http://schemas.microsoft.com/office/drawing/2014/main" id="{DEC4F0D6-7930-41D6-8B49-B097327BC49B}"/>
              </a:ext>
            </a:extLst>
          </p:cNvPr>
          <p:cNvSpPr/>
          <p:nvPr/>
        </p:nvSpPr>
        <p:spPr>
          <a:xfrm>
            <a:off x="5987243" y="4397510"/>
            <a:ext cx="186813" cy="6868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365B725-34ED-41B8-A9F1-26BBEB7D9564}"/>
              </a:ext>
            </a:extLst>
          </p:cNvPr>
          <p:cNvSpPr txBox="1"/>
          <p:nvPr/>
        </p:nvSpPr>
        <p:spPr>
          <a:xfrm>
            <a:off x="2910348" y="5095370"/>
            <a:ext cx="8239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 hiện đang thu nhập dữ liệu từ trang chotot.vn!</a:t>
            </a:r>
          </a:p>
        </p:txBody>
      </p:sp>
    </p:spTree>
    <p:extLst>
      <p:ext uri="{BB962C8B-B14F-4D97-AF65-F5344CB8AC3E}">
        <p14:creationId xmlns:p14="http://schemas.microsoft.com/office/powerpoint/2010/main" val="191074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821095"/>
            <a:ext cx="11514240" cy="52463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1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Thu thập dữ liệu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Thư viện sử dụng: </a:t>
            </a:r>
          </a:p>
          <a:p>
            <a:r>
              <a:rPr lang="en-US" sz="2400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          </a:t>
            </a: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BeautifulSoup – thư viện của python để crawl từ các trang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Dữ liệu sau thu nhập gồm: 129835 bản ghi.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Mỗi bản ghi là thông tin về ngôi nhà: Diện tích, giá bán, vị trí, số phòng, số tầng…</a:t>
            </a: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Thu nhập dữ liệu</a:t>
            </a:r>
          </a:p>
        </p:txBody>
      </p:sp>
    </p:spTree>
    <p:extLst>
      <p:ext uri="{BB962C8B-B14F-4D97-AF65-F5344CB8AC3E}">
        <p14:creationId xmlns:p14="http://schemas.microsoft.com/office/powerpoint/2010/main" val="346339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895739"/>
            <a:ext cx="11514240" cy="517168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Dữ liệu thô sau khi được được lựa chọn các trường cần thiết</a:t>
            </a:r>
            <a:endParaRPr lang="en-US" sz="2400" b="0" strike="noStrike" spc="-1" err="1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300" b="1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300" b="1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 xét: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 liệu còn thiếu một số trường quan trọng.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 trường dữ liệu không có giá trị hoặc giá trị bị sai.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 thể xuất hiện bản ghi trùng nhau trong quá trình thu thập dữ liệu.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lí và khám phá dữ liệu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6BA2CE9-9D92-48D3-9FF7-6C7686C9C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56" y="1399569"/>
            <a:ext cx="8105195" cy="3083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1171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1050377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Các bước nhóm đã thực hiện để tiền xử lý và làm sạch dữ liệu: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B1: Thêm trường dữ liệu “Giá” từ 2 trường “Giá/m2” và “Diện tích đất”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B2: Th</a:t>
            </a: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êm trường “Mật độ dân số” từ 2 trường “Quận huyện” và “Tỉnh thành”</a:t>
            </a:r>
            <a:endParaRPr lang="en-US" sz="23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B3: Xóa bỏ các trường dữ liệu không cần thiết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B4: Chuyển đổi trường “Loại hình nhà ở” thành số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B5: Loại bỏ các bảng ghi có ít dữ liệu và có giá trị trùng nhau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B6: Xóa bỏ các outlier của các trường dữ liệu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B7: Thay thế các giá trị bị khuyết của hai trường “Số phòng ngủ”, “Số phòng vệ sinh” bằng median</a:t>
            </a:r>
          </a:p>
          <a:p>
            <a:endParaRPr lang="en-US" sz="2300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3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</a:p>
          <a:p>
            <a:endParaRPr lang="en-US" sz="23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</p:spTree>
    <p:extLst>
      <p:ext uri="{BB962C8B-B14F-4D97-AF65-F5344CB8AC3E}">
        <p14:creationId xmlns:p14="http://schemas.microsoft.com/office/powerpoint/2010/main" val="1568486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803</Words>
  <Application>Microsoft Office PowerPoint</Application>
  <PresentationFormat>Widescreen</PresentationFormat>
  <Paragraphs>84</Paragraphs>
  <Slides>17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Phong TT &amp; QTTH</dc:creator>
  <dc:description/>
  <cp:lastModifiedBy>NGUYEN VAN SANG 20194153</cp:lastModifiedBy>
  <cp:revision>3</cp:revision>
  <dcterms:created xsi:type="dcterms:W3CDTF">2020-12-31T09:57:48Z</dcterms:created>
  <dcterms:modified xsi:type="dcterms:W3CDTF">2022-01-09T11:51:03Z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0x0101004F531634775FD1439D5B67291EFE2AD4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